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8" r:id="rId5"/>
    <p:sldId id="269" r:id="rId6"/>
    <p:sldId id="270" r:id="rId7"/>
    <p:sldId id="271" r:id="rId8"/>
    <p:sldId id="262" r:id="rId9"/>
    <p:sldId id="274" r:id="rId10"/>
    <p:sldId id="272" r:id="rId11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C5CC"/>
    <a:srgbClr val="3494BA"/>
    <a:srgbClr val="58B6C0"/>
    <a:srgbClr val="755AA7"/>
    <a:srgbClr val="7A8C8E"/>
    <a:srgbClr val="7269AC"/>
    <a:srgbClr val="594682"/>
    <a:srgbClr val="565CA8"/>
    <a:srgbClr val="5D5CA8"/>
    <a:srgbClr val="725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94FABB4-6061-4BE8-A37D-D62FBD12D5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B8888-EE87-4768-88BC-378D0348D8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15968" y="2935224"/>
            <a:ext cx="7461504" cy="1854231"/>
          </a:xfrm>
        </p:spPr>
        <p:txBody>
          <a:bodyPr anchor="b">
            <a:noAutofit/>
          </a:bodyPr>
          <a:lstStyle>
            <a:lvl1pPr algn="ctr">
              <a:defRPr sz="6600" b="1">
                <a:solidFill>
                  <a:srgbClr val="594682"/>
                </a:solidFill>
              </a:defRPr>
            </a:lvl1pPr>
          </a:lstStyle>
          <a:p>
            <a:r>
              <a:rPr lang="en-US" dirty="0"/>
              <a:t>NAME OF PRESENTATION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8378BB-BDCD-4F2C-9FD9-DA0401F566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15968" y="4859655"/>
            <a:ext cx="7461504" cy="56762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4A8CB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THERE</a:t>
            </a:r>
            <a:endParaRPr lang="ru-UA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912F6B-3024-405B-B4D3-2737A1478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416397-EC24-42AC-8623-CF8044A80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77CBCD-5E93-43A5-A47D-DD367628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5956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34C8B-9137-4E80-A1A6-BD4BBA160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1EF1E3-0C53-4462-9782-793F4D4FB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11643F-DB62-41C6-BD55-C60688C25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BF8A3C-5DCC-49A1-8B2D-0455DAF3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AF0ABC-00D2-4FE3-8870-81F7FE74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65386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2CBACB-B413-4434-8A43-1BD4DE4223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C12FF4-C511-4820-9E6C-C973E2733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447C69-EFF3-4F97-B335-28BB8AAB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12E9CE-12BC-4321-B51E-F6E47844D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8A9D3B-619D-44DD-BF01-A88F3488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942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45EA6C-E753-487B-AE9A-5DFBB1B876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2C8D44-08E0-4625-B838-2E47FBF51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F7AABE-7B32-4EEE-9D4A-06AFCBF1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61A82F-B286-4E2C-994E-E6698E8D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7E2DB0-C0FD-4424-A3A1-35C5294DF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3989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3BB184-8692-4E5F-B335-DE7B10B797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232E7-0DA5-4701-87DE-ECA09952A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032" y="292099"/>
            <a:ext cx="6620256" cy="540005"/>
          </a:xfrm>
        </p:spPr>
        <p:txBody>
          <a:bodyPr/>
          <a:lstStyle>
            <a:lvl1pPr>
              <a:defRPr>
                <a:solidFill>
                  <a:srgbClr val="725AA6"/>
                </a:solidFill>
              </a:defRPr>
            </a:lvl1pPr>
          </a:lstStyle>
          <a:p>
            <a:r>
              <a:rPr lang="en-US" dirty="0"/>
              <a:t>Slide title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20F6F2-E730-405E-8362-A8CDA128B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294619-372C-4239-9C1F-9C60BE01A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D85356-D8A6-4A03-AA49-D5F8E962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40BF1C-0976-4CE9-9AB3-65F45AD29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8D3CC3-0593-47FC-B7F5-FC11AC87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4852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68A4A14-C808-4138-80D9-ABA3185A39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B6A746F-DC8F-4916-A480-27522D4CAE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2D4FC-35C2-4872-9C97-D03069A4E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3B9EC2-B7C1-4CF1-96D0-F9D0BB8A4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42B63D-C068-4889-82BC-31124E26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53D1B2-5C32-4E2B-97A3-20F390E35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EB0464-F081-42A5-8F16-85014DED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4075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A876A-3659-4F30-A1F8-53306EA5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58C71A-B4FB-419F-857B-8313480C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308BF8-9687-4005-AF38-A3A921BE7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FA19CD1-461F-4063-9435-A40925528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10FFE68-0478-4D90-AACD-4ECCA72B6F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2DFAC3F-652C-4908-AA60-D56671A47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8B430DA-5B69-40D8-B096-FECFD9BA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454EDB0-294D-4C7D-9604-4865A474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3646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13E3BD-3D11-4BF2-A942-1FD1132B0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B08BA-9055-481C-AC77-BB9AD27E4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F7E952-8B5E-47DC-A468-E488E040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C68D53-463D-4647-B29D-AC3F839D9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1602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CC4927A-7A41-4F9B-A8DA-44117E4B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53EC16B-3CD6-4769-B4F1-D950D8F47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2AD3470-D565-4C9E-805B-8896FDD4D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591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4E58C-0A2B-44B6-86DC-A0A565F78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DBB30F-DBFB-41C9-AF07-9303772AC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2550F9-EE86-4AA3-89D7-8B68EFC38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8C0D2F-FAA8-48D6-BAC7-5A4EFB321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613303-F3A5-4E18-944C-1E299812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60AE79-CD1F-4A10-9D96-72A3287E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7477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E6E668-29B6-44B1-AA96-6BDE4C67F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CE57C96-8E98-426F-89F5-2B8E8EFB6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D18C77-599C-4BB7-823B-76FD85C39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3BBC1C-099E-4455-86BE-EFA506DB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1DAA29-4112-4201-9787-D14A2FB15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63C3F1-DDDC-4EC9-9E52-629AD84D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1264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A3E23C2-0D88-40C3-BE27-5CB870342A8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" y="0"/>
            <a:ext cx="12189867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8B282-1D46-4029-BA9E-C3C2EB8C7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493267"/>
            <a:ext cx="7379208" cy="5400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F211CF-C9DA-48AB-8BB0-DF7A72173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 err="1"/>
              <a:t>Четвертый</a:t>
            </a:r>
            <a:r>
              <a:rPr lang="ru-RU" dirty="0"/>
              <a:t> уровень</a:t>
            </a:r>
          </a:p>
          <a:p>
            <a:pPr lvl="4"/>
            <a:r>
              <a:rPr lang="ru-RU" dirty="0"/>
              <a:t>Пятый уровень</a:t>
            </a:r>
            <a:endParaRPr lang="ru-UA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BE13D9-F739-4271-A7D5-C39F65403C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9B73-E99F-4972-A9F0-F80F81684CFE}" type="datetimeFigureOut">
              <a:rPr lang="ru-UA" smtClean="0"/>
              <a:t>02/16/2026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A80CED-B69A-473C-88A3-FAE51BC6CF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2830F2-D2E1-4CF0-8213-08AFAB7DD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C8FF-E50A-4080-BFF5-D85581719A8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9940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7A82DF-EE9C-4F00-980E-AEFFA371C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1087" y="2633870"/>
            <a:ext cx="7090957" cy="2723321"/>
          </a:xfrm>
        </p:spPr>
        <p:txBody>
          <a:bodyPr/>
          <a:lstStyle/>
          <a:p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ЖЫЛЫНДАҒЫ ҚОРЫТЫНДЫ АТТЕСТАТТАУДАН ӨТКІЗУ ТӘРТІБІ</a:t>
            </a:r>
            <a:endParaRPr lang="ru-UA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06981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5031" y="1452155"/>
            <a:ext cx="1050299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№ 026/у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хаты;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 "Орта,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үшін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130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табельдерінің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Табельдердің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көшірмесімен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тексерілгеннен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куәлік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мөрімен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E01CF00-A879-41C2-A106-55807CBC384B}"/>
              </a:ext>
            </a:extLst>
          </p:cNvPr>
          <p:cNvSpPr/>
          <p:nvPr/>
        </p:nvSpPr>
        <p:spPr>
          <a:xfrm>
            <a:off x="606841" y="582706"/>
            <a:ext cx="6098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995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0518" y="1473178"/>
            <a:ext cx="105507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Орта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беру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</a:t>
            </a:r>
            <a:r>
              <a:rPr lang="kk-K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-202</a:t>
            </a:r>
            <a:r>
              <a:rPr lang="kk-K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жылының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алушыларды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қорытынды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аттестаттаудан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мерзімдері</a:t>
            </a:r>
            <a:r>
              <a:rPr lang="kk-KZ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30518" y="2894162"/>
            <a:ext cx="4797182" cy="1479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9 </a:t>
            </a:r>
            <a:r>
              <a:rPr lang="kk-KZ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сынып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noProof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noProof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қорытынды бітіру емтихандары – 202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kk-KZ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жылғы 29 мамырдан бастап 11 маусым аралығында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1712" y="521747"/>
            <a:ext cx="6434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9,11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5963" y="5249151"/>
            <a:ext cx="10000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Мектептердің барлық сыныптарындағы жазбаша емтихан жұмыстары Астана қаласының уақытымен таңертеңгі сағат 10:00-де басталады.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684105" y="2767280"/>
            <a:ext cx="50077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11 - сынып оқушылары үшін мемлекеттік бітіру емтихандары – 202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жылғы 2 маусымнан бастап 15 маусым аралығында.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205902" y="2730589"/>
            <a:ext cx="0" cy="2025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226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969" y="1338805"/>
            <a:ext cx="5605665" cy="4352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</a:t>
            </a:r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600" b="1" noProof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оқушылары үшін: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1) математика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алгебра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29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мамыр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пәні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химия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геометрия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дүниежүзі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ағылшын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француз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неміс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информатика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3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  3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)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қазақ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тілі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/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орыс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тілі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пәндерінен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(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оқыту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тілі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)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бойынша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эссе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нысанында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жазбаша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емтихан</a:t>
            </a: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– 202</a:t>
            </a: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6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жылғы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 8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маусым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;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орыс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оқытатын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сыныптарда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оқытатын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сыныптарда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06596" y="361699"/>
            <a:ext cx="47888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 11 – СЫНЫПТАРДА</a:t>
            </a: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ҚОРЫТЫНДЫ АТТЕСТАТТАУ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095471" y="1484914"/>
            <a:ext cx="0" cy="48629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6416309" y="1537274"/>
            <a:ext cx="5698472" cy="419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 оқушылары үшін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 1) Қазақстан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ауызша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kk-KZ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 2)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алгебра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анализ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бастамалары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kk-KZ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3)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пәндерінен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 4)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таңдау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пәні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физика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химия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геометрия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дүниежүзі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тарих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құқық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негіздері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шет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ағылшын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информатика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kk-KZ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 5)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тілдерінде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оқытатын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сыныптарда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әдебиетінен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тілінде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оқытатын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сыныптарда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орыс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әдебиетінен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жазбаша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емтихан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202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жылғы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20696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2010267"/>
            <a:ext cx="555016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31901" y="4914841"/>
            <a:ext cx="993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ұсынымдарына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97601" y="2146839"/>
            <a:ext cx="5435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сыныпта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жазбаша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жұмыстарды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орындауға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алгебра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астрономиялық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956565" y="1575035"/>
            <a:ext cx="37836" cy="2670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2D5E7CD-66DD-6C00-970E-C548FCEE2C5A}"/>
              </a:ext>
            </a:extLst>
          </p:cNvPr>
          <p:cNvSpPr/>
          <p:nvPr/>
        </p:nvSpPr>
        <p:spPr>
          <a:xfrm>
            <a:off x="1793486" y="277199"/>
            <a:ext cx="47888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 11 – СЫНЫПТАРДА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ҚОРЫТЫНДЫ АТТЕСТАТТАУ</a:t>
            </a:r>
          </a:p>
        </p:txBody>
      </p:sp>
    </p:spTree>
    <p:extLst>
      <p:ext uri="{BB962C8B-B14F-4D97-AF65-F5344CB8AC3E}">
        <p14:creationId xmlns:p14="http://schemas.microsoft.com/office/powerpoint/2010/main" val="22546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635" y="143436"/>
            <a:ext cx="632011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Мерзімнен бұрын қорытынды аттестаттау</a:t>
            </a:r>
            <a:endParaRPr lang="ru-RU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5038" y="1927412"/>
            <a:ext cx="1092883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9 ,11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бітірушілерін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тұрғылықты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аяқталуына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ай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9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сынып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бітірушілерін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"Алтын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үміткер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әзірлейді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9753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6337" y="4170097"/>
            <a:ext cx="10688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"2"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сынып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жіберілмейді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"2"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сынып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жіберілмейді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6762" y="1307775"/>
            <a:ext cx="1030458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сынып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сынып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№39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538AD20-8B38-4F3B-A56C-F52CB12AD415}"/>
              </a:ext>
            </a:extLst>
          </p:cNvPr>
          <p:cNvSpPr/>
          <p:nvPr/>
        </p:nvSpPr>
        <p:spPr>
          <a:xfrm>
            <a:off x="606841" y="582706"/>
            <a:ext cx="6098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337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6841" y="582706"/>
            <a:ext cx="6098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материалдары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3059" y="1667435"/>
            <a:ext cx="108841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сынып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үшін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емтихан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материалдарын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тапсырмалар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мен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балдарды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қою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схемасы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облыстардың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Астана, Алматы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Шымкент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қалаларының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басқармалары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дайындайды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-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 сынып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үшін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Қазақстан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Республикасы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Ғылым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жоғары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министрлігінің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"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Ұлттық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тестілеу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орталығы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"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шаруашылық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жүргізу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құқығындағы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республикалық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мемлекеттік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кәсіпорны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дайындайды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"Дене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заңнамаларында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етпейді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2440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10800000" flipV="1">
            <a:off x="730223" y="629637"/>
            <a:ext cx="74239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8893" y="1721224"/>
            <a:ext cx="1004047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5 - 9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сыныптардағы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оқу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кезеңінде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барлық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пәндер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бойынша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жылдық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қорытынды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бағалары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"5"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болған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9 сынып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алушыларына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№ 39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бұйрықпен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бекітілген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нысанға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сәйкес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негізгі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орта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туралы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үздік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аттестат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беріледі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kk-K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 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Жалпы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орта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туралы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аттестатқа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қосымшаға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енгізілетін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пәндерден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"5"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болған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10 - 11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сыныптардағы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оқу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кезеңінде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барлық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пәндер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бойынша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жылдық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қорытынды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бағалары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"5"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болған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11 сынып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алушыларына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№ 39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бұйрықпен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бекітілген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нысанға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сәйкес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жалпы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орта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туралы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үздік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аттестат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беріледі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 5 -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"5", 10- 11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аяқталғаннан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"5"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сынып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39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бұйрықпен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сәйкес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"Алтын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587215E-3696-4D60-B0BB-A21ACDE3A95C}"/>
              </a:ext>
            </a:extLst>
          </p:cNvPr>
          <p:cNvSpPr/>
          <p:nvPr/>
        </p:nvSpPr>
        <p:spPr>
          <a:xfrm>
            <a:off x="427547" y="473961"/>
            <a:ext cx="6098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аттестат, «Алтын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706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5483" y="1305343"/>
            <a:ext cx="65263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5482" y="1705453"/>
            <a:ext cx="10907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9 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сыныптардың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қорытынды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аттестаттаудан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басқармалары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басшыларының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бұйрықтарымен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республикалық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мектептердің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Қазақстан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Республикасы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Оқу-ағарту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министрінің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бұйрығымен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мынадай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жағдайларда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босатылады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1)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денсаулық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жағдайына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байланысты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2)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бірінші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екінші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топтағы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мүгедектігі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бар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адамдар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ішінде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бала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кезінен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мүгедектігі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бар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адамдар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мүгедектігі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бар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балалар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3)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халықаралық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олимпиадаларға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жарыстарға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қатысу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үшін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Қазақстан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Республикасының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құрама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командасына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үміткерлер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болып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табылатын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жазғы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оқу-жаттығу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жиындарына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қатысушылар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4)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жақын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туыстарының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қайтыс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болуы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Ерекше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беруге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қажеттілігі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бар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және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жеке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оқу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бағдарламасы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бойынша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оқитын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алушыларға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қорытынды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аттесттау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өткізу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қажеттілігі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туралы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мәселені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білім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алушылардың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жеке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ерекшеліктеріне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сәйкес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педагогикалық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кеңес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шешеді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CF04BB7-0E8B-4F3F-92A3-7A3D17CCCA6C}"/>
              </a:ext>
            </a:extLst>
          </p:cNvPr>
          <p:cNvSpPr/>
          <p:nvPr/>
        </p:nvSpPr>
        <p:spPr>
          <a:xfrm>
            <a:off x="606841" y="582706"/>
            <a:ext cx="60987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Емтиханнан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993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030A0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1309</Words>
  <Application>Microsoft Office PowerPoint</Application>
  <PresentationFormat>Широкоэкранный</PresentationFormat>
  <Paragraphs>64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    2025-2026 ОҚУ ЖЫЛЫНДАҒЫ ҚОРЫТЫНДЫ АТТЕСТАТТАУДАН ӨТКІЗУ ТӘРТІБІ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Maryna Markasyan</dc:creator>
  <cp:lastModifiedBy>Майра Сандыбаева</cp:lastModifiedBy>
  <cp:revision>36</cp:revision>
  <dcterms:created xsi:type="dcterms:W3CDTF">2023-01-07T09:00:50Z</dcterms:created>
  <dcterms:modified xsi:type="dcterms:W3CDTF">2026-02-16T03:12:31Z</dcterms:modified>
</cp:coreProperties>
</file>