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902" r:id="rId1"/>
  </p:sldMasterIdLst>
  <p:notesMasterIdLst>
    <p:notesMasterId r:id="rId13"/>
  </p:notesMasterIdLst>
  <p:handoutMasterIdLst>
    <p:handoutMasterId r:id="rId14"/>
  </p:handoutMasterIdLst>
  <p:sldIdLst>
    <p:sldId id="362" r:id="rId2"/>
    <p:sldId id="473" r:id="rId3"/>
    <p:sldId id="367" r:id="rId4"/>
    <p:sldId id="368" r:id="rId5"/>
    <p:sldId id="478" r:id="rId6"/>
    <p:sldId id="369" r:id="rId7"/>
    <p:sldId id="479" r:id="rId8"/>
    <p:sldId id="485" r:id="rId9"/>
    <p:sldId id="480" r:id="rId10"/>
    <p:sldId id="475" r:id="rId11"/>
    <p:sldId id="486" r:id="rId12"/>
  </p:sldIdLst>
  <p:sldSz cx="9144000" cy="5143500" type="screen16x9"/>
  <p:notesSz cx="6735763" cy="9866313"/>
  <p:defaultText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guide id="3" orient="horz" pos="1620">
          <p15:clr>
            <a:srgbClr val="A4A3A4"/>
          </p15:clr>
        </p15:guide>
        <p15:guide id="4"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E9EBF5"/>
    <a:srgbClr val="2B5398"/>
    <a:srgbClr val="195481"/>
    <a:srgbClr val="0099CC"/>
    <a:srgbClr val="336699"/>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91" autoAdjust="0"/>
    <p:restoredTop sz="94658" autoAdjust="0"/>
  </p:normalViewPr>
  <p:slideViewPr>
    <p:cSldViewPr>
      <p:cViewPr>
        <p:scale>
          <a:sx n="106" d="100"/>
          <a:sy n="106" d="100"/>
        </p:scale>
        <p:origin x="-276" y="-36"/>
      </p:cViewPr>
      <p:guideLst>
        <p:guide orient="horz" pos="2160"/>
        <p:guide orient="horz" pos="1620"/>
        <p:guide pos="31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8" d="100"/>
          <a:sy n="78" d="100"/>
        </p:scale>
        <p:origin x="39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EA30FC-09C7-4FBA-A6E5-551512511142}" type="doc">
      <dgm:prSet loTypeId="urn:microsoft.com/office/officeart/2005/8/layout/radial4#2" loCatId="relationship" qsTypeId="urn:microsoft.com/office/officeart/2005/8/quickstyle/3d1" qsCatId="3D" csTypeId="urn:microsoft.com/office/officeart/2005/8/colors/accent1_2" csCatId="accent1" phldr="1"/>
      <dgm:spPr/>
      <dgm:t>
        <a:bodyPr/>
        <a:lstStyle/>
        <a:p>
          <a:endParaRPr lang="ru-RU"/>
        </a:p>
      </dgm:t>
    </dgm:pt>
    <dgm:pt modelId="{3EA13A8A-2FB6-4D55-80C5-6C7C3859D949}">
      <dgm:prSet phldrT="[Текст]" custT="1"/>
      <dgm:spPr/>
      <dgm:t>
        <a:bodyPr/>
        <a:lstStyle/>
        <a:p>
          <a:pPr algn="ctr"/>
          <a:r>
            <a:rPr lang="kk-KZ" sz="1050" b="1" dirty="0">
              <a:solidFill>
                <a:schemeClr val="bg1"/>
              </a:solidFill>
              <a:latin typeface="Times New Roman" pitchFamily="18" charset="0"/>
              <a:cs typeface="Times New Roman" pitchFamily="18" charset="0"/>
            </a:rPr>
            <a:t>      </a:t>
          </a:r>
          <a:r>
            <a:rPr lang="kk-KZ" sz="1050" b="1" dirty="0" smtClean="0">
              <a:solidFill>
                <a:schemeClr val="bg1"/>
              </a:solidFill>
              <a:latin typeface="Times New Roman" pitchFamily="18" charset="0"/>
              <a:cs typeface="Times New Roman" pitchFamily="18" charset="0"/>
            </a:rPr>
            <a:t>2021-2025 </a:t>
          </a:r>
          <a:r>
            <a:rPr lang="kk-KZ" sz="1050" b="1" dirty="0">
              <a:solidFill>
                <a:schemeClr val="bg1"/>
              </a:solidFill>
              <a:latin typeface="Times New Roman" pitchFamily="18" charset="0"/>
              <a:cs typeface="Times New Roman" pitchFamily="18" charset="0"/>
            </a:rPr>
            <a:t>жж. арналған білім беру ұйымдарының мектеп кітапханаларын дамытудың Жол картасы аясында </a:t>
          </a:r>
          <a:r>
            <a:rPr lang="kk-KZ" sz="1050" b="1" dirty="0" smtClean="0">
              <a:solidFill>
                <a:schemeClr val="bg1"/>
              </a:solidFill>
              <a:latin typeface="Times New Roman" pitchFamily="18" charset="0"/>
              <a:cs typeface="Times New Roman" pitchFamily="18" charset="0"/>
            </a:rPr>
            <a:t>оқушылардың </a:t>
          </a:r>
          <a:r>
            <a:rPr lang="kk-KZ" sz="1050" b="1" dirty="0">
              <a:solidFill>
                <a:schemeClr val="bg1"/>
              </a:solidFill>
              <a:latin typeface="Times New Roman" pitchFamily="18" charset="0"/>
              <a:cs typeface="Times New Roman" pitchFamily="18" charset="0"/>
            </a:rPr>
            <a:t>оқу сауаттылығын арттыру бағытындағы «Оқуға құштар мектеп» жобасы бойынша</a:t>
          </a:r>
          <a:endParaRPr lang="ru-RU" sz="1050" dirty="0">
            <a:solidFill>
              <a:schemeClr val="bg1"/>
            </a:solidFill>
            <a:latin typeface="Times New Roman" pitchFamily="18" charset="0"/>
            <a:cs typeface="Times New Roman" pitchFamily="18" charset="0"/>
          </a:endParaRPr>
        </a:p>
        <a:p>
          <a:pPr algn="ctr"/>
          <a:r>
            <a:rPr lang="kk-KZ" sz="1050" b="1" dirty="0">
              <a:solidFill>
                <a:schemeClr val="bg1"/>
              </a:solidFill>
              <a:latin typeface="Times New Roman" pitchFamily="18" charset="0"/>
              <a:cs typeface="Times New Roman" pitchFamily="18" charset="0"/>
            </a:rPr>
            <a:t>ІС-ШАРАЛАР ЖОСПАРЫ</a:t>
          </a:r>
          <a:endParaRPr lang="ru-RU" sz="1050" b="1" dirty="0">
            <a:latin typeface="Times New Roman" pitchFamily="18" charset="0"/>
            <a:cs typeface="Times New Roman" pitchFamily="18" charset="0"/>
          </a:endParaRPr>
        </a:p>
      </dgm:t>
    </dgm:pt>
    <dgm:pt modelId="{D61CFBB2-4723-4900-9214-35CC74F55823}" type="parTrans" cxnId="{1393D542-0F54-4DD4-859A-91503DEB38DF}">
      <dgm:prSet/>
      <dgm:spPr/>
      <dgm:t>
        <a:bodyPr/>
        <a:lstStyle/>
        <a:p>
          <a:endParaRPr lang="ru-RU" sz="1400"/>
        </a:p>
      </dgm:t>
    </dgm:pt>
    <dgm:pt modelId="{0DE27050-F193-43E0-81DD-17D2BAA65EC0}" type="sibTrans" cxnId="{1393D542-0F54-4DD4-859A-91503DEB38DF}">
      <dgm:prSet/>
      <dgm:spPr/>
      <dgm:t>
        <a:bodyPr/>
        <a:lstStyle/>
        <a:p>
          <a:endParaRPr lang="ru-RU" sz="1400"/>
        </a:p>
      </dgm:t>
    </dgm:pt>
    <dgm:pt modelId="{89E9F4BC-E075-40D7-9D32-AE35471E3D4E}">
      <dgm:prSet phldrT="[Текст]" custT="1"/>
      <dgm:spPr/>
      <dgm:t>
        <a:bodyPr/>
        <a:lstStyle/>
        <a:p>
          <a:pPr algn="ctr"/>
          <a:r>
            <a:rPr lang="kk-KZ" sz="1050" b="1" dirty="0">
              <a:latin typeface="Times New Roman" pitchFamily="18" charset="0"/>
              <a:cs typeface="Times New Roman" pitchFamily="18" charset="0"/>
            </a:rPr>
            <a:t>«Бір отбасы – бір кітап» </a:t>
          </a:r>
          <a:r>
            <a:rPr lang="kk-KZ" sz="1050" dirty="0">
              <a:latin typeface="Times New Roman" pitchFamily="18" charset="0"/>
              <a:cs typeface="Times New Roman" pitchFamily="18" charset="0"/>
            </a:rPr>
            <a:t>кітап оқу акциясы</a:t>
          </a:r>
          <a:endParaRPr lang="ru-RU" sz="1050" b="1" dirty="0">
            <a:latin typeface="Times New Roman" pitchFamily="18" charset="0"/>
            <a:cs typeface="Times New Roman" pitchFamily="18" charset="0"/>
          </a:endParaRPr>
        </a:p>
      </dgm:t>
    </dgm:pt>
    <dgm:pt modelId="{C30F2537-D90E-4413-A93B-5E3EB33A357C}" type="parTrans" cxnId="{A117F6B3-80BE-4B7C-8346-1165ECF2BCDB}">
      <dgm:prSet/>
      <dgm:spPr/>
      <dgm:t>
        <a:bodyPr/>
        <a:lstStyle/>
        <a:p>
          <a:endParaRPr lang="ru-RU" sz="1400"/>
        </a:p>
      </dgm:t>
    </dgm:pt>
    <dgm:pt modelId="{C2D2A2D1-50E9-4FD0-A9CC-705C6018E028}" type="sibTrans" cxnId="{A117F6B3-80BE-4B7C-8346-1165ECF2BCDB}">
      <dgm:prSet/>
      <dgm:spPr/>
      <dgm:t>
        <a:bodyPr/>
        <a:lstStyle/>
        <a:p>
          <a:endParaRPr lang="ru-RU" sz="1400"/>
        </a:p>
      </dgm:t>
    </dgm:pt>
    <dgm:pt modelId="{5AE0C465-8582-4BFD-A017-19AAA01B3495}">
      <dgm:prSet phldrT="[Текст]" custT="1"/>
      <dgm:spPr/>
      <dgm:t>
        <a:bodyPr/>
        <a:lstStyle/>
        <a:p>
          <a:r>
            <a:rPr lang="kk-KZ" sz="1050" b="1" dirty="0">
              <a:latin typeface="Times New Roman" pitchFamily="18" charset="0"/>
              <a:cs typeface="Times New Roman" pitchFamily="18" charset="0"/>
            </a:rPr>
            <a:t>«Оқы және өзгеге сыйла»</a:t>
          </a:r>
          <a:r>
            <a:rPr lang="kk-KZ" sz="1050" dirty="0">
              <a:latin typeface="Times New Roman" pitchFamily="18" charset="0"/>
              <a:cs typeface="Times New Roman" pitchFamily="18" charset="0"/>
            </a:rPr>
            <a:t> Bookcrossing ұйымдастыру</a:t>
          </a:r>
          <a:endParaRPr lang="ru-RU" sz="1050" b="1" dirty="0">
            <a:latin typeface="Times New Roman" pitchFamily="18" charset="0"/>
            <a:cs typeface="Times New Roman" pitchFamily="18" charset="0"/>
          </a:endParaRPr>
        </a:p>
      </dgm:t>
    </dgm:pt>
    <dgm:pt modelId="{91413C5C-D2F6-4474-A9F1-FC9582079819}" type="parTrans" cxnId="{3B891F38-89E3-4198-9664-9B0A50556408}">
      <dgm:prSet/>
      <dgm:spPr/>
      <dgm:t>
        <a:bodyPr/>
        <a:lstStyle/>
        <a:p>
          <a:endParaRPr lang="ru-RU" sz="1400"/>
        </a:p>
      </dgm:t>
    </dgm:pt>
    <dgm:pt modelId="{6991C594-38D6-4D00-9D92-E262AC452D8A}" type="sibTrans" cxnId="{3B891F38-89E3-4198-9664-9B0A50556408}">
      <dgm:prSet/>
      <dgm:spPr/>
      <dgm:t>
        <a:bodyPr/>
        <a:lstStyle/>
        <a:p>
          <a:endParaRPr lang="ru-RU" sz="1400"/>
        </a:p>
      </dgm:t>
    </dgm:pt>
    <dgm:pt modelId="{2EA1A17A-6CBA-4DAB-A531-190557D61EAF}">
      <dgm:prSet phldrT="[Текст]" custT="1"/>
      <dgm:spPr/>
      <dgm:t>
        <a:bodyPr/>
        <a:lstStyle/>
        <a:p>
          <a:r>
            <a:rPr lang="kk-KZ" sz="1050" b="1" dirty="0">
              <a:latin typeface="Times New Roman" pitchFamily="18" charset="0"/>
              <a:cs typeface="Times New Roman" pitchFamily="18" charset="0"/>
            </a:rPr>
            <a:t>«Әженің ертегілері»</a:t>
          </a:r>
          <a:r>
            <a:rPr lang="kk-KZ" sz="1050" dirty="0">
              <a:latin typeface="Times New Roman" pitchFamily="18" charset="0"/>
              <a:cs typeface="Times New Roman" pitchFamily="18" charset="0"/>
            </a:rPr>
            <a:t> бастауыш сынып оқушыларына үзіліс кезінде бір мезетте ертегілер оқуын ұйымдастыру </a:t>
          </a:r>
          <a:endParaRPr lang="ru-RU" sz="1050" b="1" dirty="0">
            <a:latin typeface="Times New Roman" pitchFamily="18" charset="0"/>
            <a:cs typeface="Times New Roman" pitchFamily="18" charset="0"/>
          </a:endParaRPr>
        </a:p>
      </dgm:t>
    </dgm:pt>
    <dgm:pt modelId="{9BB13181-3775-4F91-A735-52D0E413B2C2}" type="parTrans" cxnId="{A5DF921A-5AD8-4104-AFE6-B3A5C17AF0DB}">
      <dgm:prSet/>
      <dgm:spPr/>
      <dgm:t>
        <a:bodyPr/>
        <a:lstStyle/>
        <a:p>
          <a:endParaRPr lang="ru-RU" sz="1400"/>
        </a:p>
      </dgm:t>
    </dgm:pt>
    <dgm:pt modelId="{CFE50324-D5BE-4915-9C69-8CC3A81B15F6}" type="sibTrans" cxnId="{A5DF921A-5AD8-4104-AFE6-B3A5C17AF0DB}">
      <dgm:prSet/>
      <dgm:spPr/>
      <dgm:t>
        <a:bodyPr/>
        <a:lstStyle/>
        <a:p>
          <a:endParaRPr lang="ru-RU" sz="1400"/>
        </a:p>
      </dgm:t>
    </dgm:pt>
    <dgm:pt modelId="{A7C3775C-0EFD-4E03-8FDD-B33B0223568D}">
      <dgm:prSet custT="1"/>
      <dgm:spPr/>
      <dgm:t>
        <a:bodyPr/>
        <a:lstStyle/>
        <a:p>
          <a:r>
            <a:rPr lang="kk-KZ" sz="1050" b="1" dirty="0">
              <a:latin typeface="Times New Roman" pitchFamily="18" charset="0"/>
              <a:cs typeface="Times New Roman" pitchFamily="18" charset="0"/>
            </a:rPr>
            <a:t>«20 минут оқыда,  3 минут эссе жаз»</a:t>
          </a:r>
          <a:r>
            <a:rPr lang="kk-KZ" sz="1050" dirty="0">
              <a:latin typeface="Times New Roman" pitchFamily="18" charset="0"/>
              <a:cs typeface="Times New Roman" pitchFamily="18" charset="0"/>
            </a:rPr>
            <a:t> кітап оқу акциясы (үзіліс кезінде бір мезетте ұжыммын кітап оқуы)</a:t>
          </a:r>
          <a:endParaRPr lang="ru-RU" sz="1050" b="1" dirty="0">
            <a:latin typeface="Times New Roman" pitchFamily="18" charset="0"/>
            <a:cs typeface="Times New Roman" pitchFamily="18" charset="0"/>
          </a:endParaRPr>
        </a:p>
      </dgm:t>
    </dgm:pt>
    <dgm:pt modelId="{DF3CE900-AC9E-4BB4-A486-4D209E47B39C}" type="parTrans" cxnId="{9F38832F-88DB-4263-BFA8-634DAB61A34B}">
      <dgm:prSet/>
      <dgm:spPr/>
      <dgm:t>
        <a:bodyPr/>
        <a:lstStyle/>
        <a:p>
          <a:endParaRPr lang="ru-RU" sz="1400"/>
        </a:p>
      </dgm:t>
    </dgm:pt>
    <dgm:pt modelId="{FCE5A4D5-73A2-492D-B75A-4BAE08C3C603}" type="sibTrans" cxnId="{9F38832F-88DB-4263-BFA8-634DAB61A34B}">
      <dgm:prSet/>
      <dgm:spPr/>
      <dgm:t>
        <a:bodyPr/>
        <a:lstStyle/>
        <a:p>
          <a:endParaRPr lang="ru-RU" sz="1400"/>
        </a:p>
      </dgm:t>
    </dgm:pt>
    <dgm:pt modelId="{08F81614-ACFF-4FC3-95DA-ED582D533560}">
      <dgm:prSet custT="1"/>
      <dgm:spPr/>
      <dgm:t>
        <a:bodyPr/>
        <a:lstStyle/>
        <a:p>
          <a:r>
            <a:rPr lang="kk-KZ" sz="1050" b="1" dirty="0">
              <a:latin typeface="Times New Roman" pitchFamily="18" charset="0"/>
              <a:cs typeface="Times New Roman" pitchFamily="18" charset="0"/>
            </a:rPr>
            <a:t>«Кітаппен өткен демалыс күндер қызық»</a:t>
          </a:r>
          <a:r>
            <a:rPr lang="kk-KZ" sz="1050" dirty="0">
              <a:latin typeface="Times New Roman" pitchFamily="18" charset="0"/>
              <a:cs typeface="Times New Roman" pitchFamily="18" charset="0"/>
            </a:rPr>
            <a:t> атты кітап оқу марафонын күзгі, қысқы, көктемгі, жазғы демалыс кезінде қашықтан кітап оқуын ұйымдастыру.</a:t>
          </a:r>
          <a:endParaRPr lang="ru-RU" sz="1050" b="1" dirty="0">
            <a:latin typeface="Times New Roman" pitchFamily="18" charset="0"/>
            <a:cs typeface="Times New Roman" pitchFamily="18" charset="0"/>
          </a:endParaRPr>
        </a:p>
      </dgm:t>
    </dgm:pt>
    <dgm:pt modelId="{14C49B6D-2DE2-4E01-9E9E-BE8F6EFB7AC3}" type="parTrans" cxnId="{0D967EE9-577C-4F33-BF02-8802ED681349}">
      <dgm:prSet/>
      <dgm:spPr/>
      <dgm:t>
        <a:bodyPr/>
        <a:lstStyle/>
        <a:p>
          <a:endParaRPr lang="ru-RU" sz="1400"/>
        </a:p>
      </dgm:t>
    </dgm:pt>
    <dgm:pt modelId="{A28578B3-91F3-4934-83B2-B96D71992FF6}" type="sibTrans" cxnId="{0D967EE9-577C-4F33-BF02-8802ED681349}">
      <dgm:prSet/>
      <dgm:spPr/>
      <dgm:t>
        <a:bodyPr/>
        <a:lstStyle/>
        <a:p>
          <a:endParaRPr lang="ru-RU" sz="1400"/>
        </a:p>
      </dgm:t>
    </dgm:pt>
    <dgm:pt modelId="{C4A15914-95AD-489B-B131-A175FC419CDB}">
      <dgm:prSet custT="1"/>
      <dgm:spPr/>
      <dgm:t>
        <a:bodyPr/>
        <a:lstStyle/>
        <a:p>
          <a:r>
            <a:rPr lang="kk-KZ" sz="1050" b="1" dirty="0">
              <a:latin typeface="Times New Roman" pitchFamily="18" charset="0"/>
              <a:cs typeface="Times New Roman" pitchFamily="18" charset="0"/>
            </a:rPr>
            <a:t>«Өзін оқып, өзгеге ұсын»</a:t>
          </a:r>
          <a:r>
            <a:rPr lang="kk-KZ" sz="1050" dirty="0">
              <a:latin typeface="Times New Roman" pitchFamily="18" charset="0"/>
              <a:cs typeface="Times New Roman" pitchFamily="18" charset="0"/>
            </a:rPr>
            <a:t> READx book  жобасы аясында </a:t>
          </a:r>
          <a:r>
            <a:rPr lang="en-US" sz="1050" dirty="0" err="1">
              <a:latin typeface="Times New Roman" pitchFamily="18" charset="0"/>
              <a:cs typeface="Times New Roman" pitchFamily="18" charset="0"/>
            </a:rPr>
            <a:t>READx</a:t>
          </a:r>
          <a:r>
            <a:rPr lang="en-US" sz="1050" dirty="0">
              <a:latin typeface="Times New Roman" pitchFamily="18" charset="0"/>
              <a:cs typeface="Times New Roman" pitchFamily="18" charset="0"/>
            </a:rPr>
            <a:t> book</a:t>
          </a:r>
          <a:endParaRPr lang="ru-RU" sz="1050" b="1" dirty="0">
            <a:latin typeface="Times New Roman" pitchFamily="18" charset="0"/>
            <a:cs typeface="Times New Roman" pitchFamily="18" charset="0"/>
          </a:endParaRPr>
        </a:p>
      </dgm:t>
    </dgm:pt>
    <dgm:pt modelId="{8C8BDC17-7204-4FB6-A888-18F8C5513285}" type="parTrans" cxnId="{2832A965-C20F-49E1-B4B2-8AD53FB7346F}">
      <dgm:prSet/>
      <dgm:spPr/>
      <dgm:t>
        <a:bodyPr/>
        <a:lstStyle/>
        <a:p>
          <a:endParaRPr lang="ru-RU" sz="1400"/>
        </a:p>
      </dgm:t>
    </dgm:pt>
    <dgm:pt modelId="{B82BDEF5-F8D5-40BF-BBC7-2572227609A2}" type="sibTrans" cxnId="{2832A965-C20F-49E1-B4B2-8AD53FB7346F}">
      <dgm:prSet/>
      <dgm:spPr/>
      <dgm:t>
        <a:bodyPr/>
        <a:lstStyle/>
        <a:p>
          <a:endParaRPr lang="ru-RU" sz="1400"/>
        </a:p>
      </dgm:t>
    </dgm:pt>
    <dgm:pt modelId="{B7107158-9CA5-4118-B32C-BC6DC141F28F}">
      <dgm:prSet custT="1"/>
      <dgm:spPr/>
      <dgm:t>
        <a:bodyPr/>
        <a:lstStyle/>
        <a:p>
          <a:r>
            <a:rPr lang="kk-KZ" sz="1050" dirty="0">
              <a:latin typeface="Times New Roman" pitchFamily="18" charset="0"/>
              <a:cs typeface="Times New Roman" pitchFamily="18" charset="0"/>
            </a:rPr>
            <a:t>Электронды кітапхана құру</a:t>
          </a:r>
          <a:endParaRPr lang="ru-RU" sz="1050" b="1" dirty="0">
            <a:latin typeface="Times New Roman" pitchFamily="18" charset="0"/>
            <a:cs typeface="Times New Roman" pitchFamily="18" charset="0"/>
          </a:endParaRPr>
        </a:p>
      </dgm:t>
    </dgm:pt>
    <dgm:pt modelId="{1FBA8B24-4E02-4CCA-A9F1-CE3B01274292}" type="parTrans" cxnId="{3F5DE528-0559-49EC-9149-6171F2778921}">
      <dgm:prSet/>
      <dgm:spPr/>
      <dgm:t>
        <a:bodyPr/>
        <a:lstStyle/>
        <a:p>
          <a:endParaRPr lang="ru-RU" sz="1400"/>
        </a:p>
      </dgm:t>
    </dgm:pt>
    <dgm:pt modelId="{CF09DC8E-E5D1-4AB0-A791-5A37AEA2F52A}" type="sibTrans" cxnId="{3F5DE528-0559-49EC-9149-6171F2778921}">
      <dgm:prSet/>
      <dgm:spPr/>
      <dgm:t>
        <a:bodyPr/>
        <a:lstStyle/>
        <a:p>
          <a:endParaRPr lang="ru-RU" sz="1400"/>
        </a:p>
      </dgm:t>
    </dgm:pt>
    <dgm:pt modelId="{8F812DC2-B0FF-4F86-904B-4479BC1BBCB9}" type="pres">
      <dgm:prSet presAssocID="{23EA30FC-09C7-4FBA-A6E5-551512511142}" presName="cycle" presStyleCnt="0">
        <dgm:presLayoutVars>
          <dgm:chMax val="1"/>
          <dgm:dir/>
          <dgm:animLvl val="ctr"/>
          <dgm:resizeHandles val="exact"/>
        </dgm:presLayoutVars>
      </dgm:prSet>
      <dgm:spPr/>
      <dgm:t>
        <a:bodyPr/>
        <a:lstStyle/>
        <a:p>
          <a:endParaRPr lang="ru-RU"/>
        </a:p>
      </dgm:t>
    </dgm:pt>
    <dgm:pt modelId="{CA1EF53E-17D7-4020-ADF0-81604FAD3792}" type="pres">
      <dgm:prSet presAssocID="{3EA13A8A-2FB6-4D55-80C5-6C7C3859D949}" presName="centerShape" presStyleLbl="node0" presStyleIdx="0" presStyleCnt="1" custScaleX="150134" custScaleY="124852" custLinFactNeighborX="314" custLinFactNeighborY="-20987"/>
      <dgm:spPr/>
      <dgm:t>
        <a:bodyPr/>
        <a:lstStyle/>
        <a:p>
          <a:endParaRPr lang="ru-RU"/>
        </a:p>
      </dgm:t>
    </dgm:pt>
    <dgm:pt modelId="{5111D002-0B57-4997-8E92-5F228F234A73}" type="pres">
      <dgm:prSet presAssocID="{C30F2537-D90E-4413-A93B-5E3EB33A357C}" presName="parTrans" presStyleLbl="bgSibTrans2D1" presStyleIdx="0" presStyleCnt="7" custAng="10316157" custScaleX="45756" custLinFactNeighborX="25724" custLinFactNeighborY="-34391"/>
      <dgm:spPr/>
      <dgm:t>
        <a:bodyPr/>
        <a:lstStyle/>
        <a:p>
          <a:endParaRPr lang="ru-RU"/>
        </a:p>
      </dgm:t>
    </dgm:pt>
    <dgm:pt modelId="{6FAF4063-5774-4428-BE08-80A5D5826046}" type="pres">
      <dgm:prSet presAssocID="{89E9F4BC-E075-40D7-9D32-AE35471E3D4E}" presName="node" presStyleLbl="node1" presStyleIdx="0" presStyleCnt="7" custScaleX="129025" custScaleY="60020" custRadScaleRad="84939" custRadScaleInc="-21524">
        <dgm:presLayoutVars>
          <dgm:bulletEnabled val="1"/>
        </dgm:presLayoutVars>
      </dgm:prSet>
      <dgm:spPr/>
      <dgm:t>
        <a:bodyPr/>
        <a:lstStyle/>
        <a:p>
          <a:endParaRPr lang="ru-RU"/>
        </a:p>
      </dgm:t>
    </dgm:pt>
    <dgm:pt modelId="{25BAEDCF-451D-46BD-892A-3B6D0C23F775}" type="pres">
      <dgm:prSet presAssocID="{91413C5C-D2F6-4474-A9F1-FC9582079819}" presName="parTrans" presStyleLbl="bgSibTrans2D1" presStyleIdx="1" presStyleCnt="7" custAng="10732914" custScaleX="50637" custLinFactNeighborX="26730" custLinFactNeighborY="10859"/>
      <dgm:spPr/>
      <dgm:t>
        <a:bodyPr/>
        <a:lstStyle/>
        <a:p>
          <a:endParaRPr lang="ru-RU"/>
        </a:p>
      </dgm:t>
    </dgm:pt>
    <dgm:pt modelId="{69DD997C-C12E-4782-803B-9BA83D317ED2}" type="pres">
      <dgm:prSet presAssocID="{5AE0C465-8582-4BFD-A017-19AAA01B3495}" presName="node" presStyleLbl="node1" presStyleIdx="1" presStyleCnt="7" custScaleX="148705" custScaleY="75007" custRadScaleRad="112724" custRadScaleInc="-35103">
        <dgm:presLayoutVars>
          <dgm:bulletEnabled val="1"/>
        </dgm:presLayoutVars>
      </dgm:prSet>
      <dgm:spPr/>
      <dgm:t>
        <a:bodyPr/>
        <a:lstStyle/>
        <a:p>
          <a:endParaRPr lang="ru-RU"/>
        </a:p>
      </dgm:t>
    </dgm:pt>
    <dgm:pt modelId="{2340B162-6C3C-43BE-AA30-4D70B9A521BB}" type="pres">
      <dgm:prSet presAssocID="{9BB13181-3775-4F91-A735-52D0E413B2C2}" presName="parTrans" presStyleLbl="bgSibTrans2D1" presStyleIdx="2" presStyleCnt="7" custAng="11570259" custScaleX="57265" custLinFactNeighborX="27586" custLinFactNeighborY="20567"/>
      <dgm:spPr/>
      <dgm:t>
        <a:bodyPr/>
        <a:lstStyle/>
        <a:p>
          <a:endParaRPr lang="ru-RU"/>
        </a:p>
      </dgm:t>
    </dgm:pt>
    <dgm:pt modelId="{B5D66444-969D-4FD9-80A0-8AE86887E265}" type="pres">
      <dgm:prSet presAssocID="{2EA1A17A-6CBA-4DAB-A531-190557D61EAF}" presName="node" presStyleLbl="node1" presStyleIdx="2" presStyleCnt="7" custScaleX="184069" custScaleY="69283" custRadScaleRad="135684" custRadScaleInc="-68675">
        <dgm:presLayoutVars>
          <dgm:bulletEnabled val="1"/>
        </dgm:presLayoutVars>
      </dgm:prSet>
      <dgm:spPr/>
      <dgm:t>
        <a:bodyPr/>
        <a:lstStyle/>
        <a:p>
          <a:endParaRPr lang="ru-RU"/>
        </a:p>
      </dgm:t>
    </dgm:pt>
    <dgm:pt modelId="{A326FB7B-5C48-48D6-A29E-7CA7CDF3274E}" type="pres">
      <dgm:prSet presAssocID="{DF3CE900-AC9E-4BB4-A486-4D209E47B39C}" presName="parTrans" presStyleLbl="bgSibTrans2D1" presStyleIdx="3" presStyleCnt="7" custAng="10941141" custScaleX="59343" custLinFactNeighborX="5047" custLinFactNeighborY="27476"/>
      <dgm:spPr/>
      <dgm:t>
        <a:bodyPr/>
        <a:lstStyle/>
        <a:p>
          <a:endParaRPr lang="ru-RU"/>
        </a:p>
      </dgm:t>
    </dgm:pt>
    <dgm:pt modelId="{66DF068C-5891-471F-A0B8-8FF1806C0F90}" type="pres">
      <dgm:prSet presAssocID="{A7C3775C-0EFD-4E03-8FDD-B33B0223568D}" presName="node" presStyleLbl="node1" presStyleIdx="3" presStyleCnt="7" custScaleX="203412" custScaleY="58207" custRadScaleRad="101016" custRadScaleInc="4698">
        <dgm:presLayoutVars>
          <dgm:bulletEnabled val="1"/>
        </dgm:presLayoutVars>
      </dgm:prSet>
      <dgm:spPr/>
      <dgm:t>
        <a:bodyPr/>
        <a:lstStyle/>
        <a:p>
          <a:endParaRPr lang="ru-RU"/>
        </a:p>
      </dgm:t>
    </dgm:pt>
    <dgm:pt modelId="{E2BB9441-8E68-4CDE-825D-03CEF529CD94}" type="pres">
      <dgm:prSet presAssocID="{14C49B6D-2DE2-4E01-9E9E-BE8F6EFB7AC3}" presName="parTrans" presStyleLbl="bgSibTrans2D1" presStyleIdx="4" presStyleCnt="7" custAng="10179898" custScaleX="43016" custLinFactNeighborX="-30658" custLinFactNeighborY="33446"/>
      <dgm:spPr/>
      <dgm:t>
        <a:bodyPr/>
        <a:lstStyle/>
        <a:p>
          <a:endParaRPr lang="ru-RU"/>
        </a:p>
      </dgm:t>
    </dgm:pt>
    <dgm:pt modelId="{A0FCC40B-3FE4-4502-B8FF-1B1DC8D69FDA}" type="pres">
      <dgm:prSet presAssocID="{08F81614-ACFF-4FC3-95DA-ED582D533560}" presName="node" presStyleLbl="node1" presStyleIdx="4" presStyleCnt="7" custScaleX="214197" custScaleY="78149" custRadScaleRad="131706" custRadScaleInc="68150">
        <dgm:presLayoutVars>
          <dgm:bulletEnabled val="1"/>
        </dgm:presLayoutVars>
      </dgm:prSet>
      <dgm:spPr/>
      <dgm:t>
        <a:bodyPr/>
        <a:lstStyle/>
        <a:p>
          <a:endParaRPr lang="ru-RU"/>
        </a:p>
      </dgm:t>
    </dgm:pt>
    <dgm:pt modelId="{5C6AE1E6-81F8-47F5-873E-CCAED929FE14}" type="pres">
      <dgm:prSet presAssocID="{8C8BDC17-7204-4FB6-A888-18F8C5513285}" presName="parTrans" presStyleLbl="bgSibTrans2D1" presStyleIdx="5" presStyleCnt="7" custAng="21587964" custFlipHor="1" custScaleX="49963" custScaleY="92082" custLinFactNeighborX="-28907" custLinFactNeighborY="-2632"/>
      <dgm:spPr/>
      <dgm:t>
        <a:bodyPr/>
        <a:lstStyle/>
        <a:p>
          <a:endParaRPr lang="ru-RU"/>
        </a:p>
      </dgm:t>
    </dgm:pt>
    <dgm:pt modelId="{73C319C5-775B-439E-8A0C-2EA07EE6D030}" type="pres">
      <dgm:prSet presAssocID="{C4A15914-95AD-489B-B131-A175FC419CDB}" presName="node" presStyleLbl="node1" presStyleIdx="5" presStyleCnt="7" custScaleX="155368" custScaleY="79611" custRadScaleRad="108012" custRadScaleInc="28474">
        <dgm:presLayoutVars>
          <dgm:bulletEnabled val="1"/>
        </dgm:presLayoutVars>
      </dgm:prSet>
      <dgm:spPr/>
      <dgm:t>
        <a:bodyPr/>
        <a:lstStyle/>
        <a:p>
          <a:endParaRPr lang="ru-RU"/>
        </a:p>
      </dgm:t>
    </dgm:pt>
    <dgm:pt modelId="{5523DCEA-D35E-4876-9ED4-181174F42EC4}" type="pres">
      <dgm:prSet presAssocID="{1FBA8B24-4E02-4CCA-A9F1-CE3B01274292}" presName="parTrans" presStyleLbl="bgSibTrans2D1" presStyleIdx="6" presStyleCnt="7" custAng="11286482" custScaleX="62896" custScaleY="111664" custLinFactNeighborX="-13343" custLinFactNeighborY="-38316"/>
      <dgm:spPr/>
      <dgm:t>
        <a:bodyPr/>
        <a:lstStyle/>
        <a:p>
          <a:endParaRPr lang="ru-RU"/>
        </a:p>
      </dgm:t>
    </dgm:pt>
    <dgm:pt modelId="{327679D4-B23A-419B-93D2-581244A682EF}" type="pres">
      <dgm:prSet presAssocID="{B7107158-9CA5-4118-B32C-BC6DC141F28F}" presName="node" presStyleLbl="node1" presStyleIdx="6" presStyleCnt="7" custScaleX="153207" custScaleY="60753" custRadScaleRad="59400" custRadScaleInc="50192">
        <dgm:presLayoutVars>
          <dgm:bulletEnabled val="1"/>
        </dgm:presLayoutVars>
      </dgm:prSet>
      <dgm:spPr/>
      <dgm:t>
        <a:bodyPr/>
        <a:lstStyle/>
        <a:p>
          <a:endParaRPr lang="ru-RU"/>
        </a:p>
      </dgm:t>
    </dgm:pt>
  </dgm:ptLst>
  <dgm:cxnLst>
    <dgm:cxn modelId="{70269CEF-D589-497E-8E4E-7038CD0D6F29}" type="presOf" srcId="{8C8BDC17-7204-4FB6-A888-18F8C5513285}" destId="{5C6AE1E6-81F8-47F5-873E-CCAED929FE14}" srcOrd="0" destOrd="0" presId="urn:microsoft.com/office/officeart/2005/8/layout/radial4#2"/>
    <dgm:cxn modelId="{ACE9E8DF-2412-4063-8EF1-B995D95194B0}" type="presOf" srcId="{08F81614-ACFF-4FC3-95DA-ED582D533560}" destId="{A0FCC40B-3FE4-4502-B8FF-1B1DC8D69FDA}" srcOrd="0" destOrd="0" presId="urn:microsoft.com/office/officeart/2005/8/layout/radial4#2"/>
    <dgm:cxn modelId="{4D080AB2-766B-4558-BC22-BB91656E02F5}" type="presOf" srcId="{5AE0C465-8582-4BFD-A017-19AAA01B3495}" destId="{69DD997C-C12E-4782-803B-9BA83D317ED2}" srcOrd="0" destOrd="0" presId="urn:microsoft.com/office/officeart/2005/8/layout/radial4#2"/>
    <dgm:cxn modelId="{0D967EE9-577C-4F33-BF02-8802ED681349}" srcId="{3EA13A8A-2FB6-4D55-80C5-6C7C3859D949}" destId="{08F81614-ACFF-4FC3-95DA-ED582D533560}" srcOrd="4" destOrd="0" parTransId="{14C49B6D-2DE2-4E01-9E9E-BE8F6EFB7AC3}" sibTransId="{A28578B3-91F3-4934-83B2-B96D71992FF6}"/>
    <dgm:cxn modelId="{66EA5665-1CCF-44DE-A00A-5152AF2E9564}" type="presOf" srcId="{1FBA8B24-4E02-4CCA-A9F1-CE3B01274292}" destId="{5523DCEA-D35E-4876-9ED4-181174F42EC4}" srcOrd="0" destOrd="0" presId="urn:microsoft.com/office/officeart/2005/8/layout/radial4#2"/>
    <dgm:cxn modelId="{B8738CE0-DE95-4585-9F1E-AD40216EAE9F}" type="presOf" srcId="{B7107158-9CA5-4118-B32C-BC6DC141F28F}" destId="{327679D4-B23A-419B-93D2-581244A682EF}" srcOrd="0" destOrd="0" presId="urn:microsoft.com/office/officeart/2005/8/layout/radial4#2"/>
    <dgm:cxn modelId="{3F5DE528-0559-49EC-9149-6171F2778921}" srcId="{3EA13A8A-2FB6-4D55-80C5-6C7C3859D949}" destId="{B7107158-9CA5-4118-B32C-BC6DC141F28F}" srcOrd="6" destOrd="0" parTransId="{1FBA8B24-4E02-4CCA-A9F1-CE3B01274292}" sibTransId="{CF09DC8E-E5D1-4AB0-A791-5A37AEA2F52A}"/>
    <dgm:cxn modelId="{87B596C0-8856-41F5-B99E-7E3D4F15CC3E}" type="presOf" srcId="{89E9F4BC-E075-40D7-9D32-AE35471E3D4E}" destId="{6FAF4063-5774-4428-BE08-80A5D5826046}" srcOrd="0" destOrd="0" presId="urn:microsoft.com/office/officeart/2005/8/layout/radial4#2"/>
    <dgm:cxn modelId="{5A8C4DF2-0E16-4AEE-9B69-88FA28D3A621}" type="presOf" srcId="{A7C3775C-0EFD-4E03-8FDD-B33B0223568D}" destId="{66DF068C-5891-471F-A0B8-8FF1806C0F90}" srcOrd="0" destOrd="0" presId="urn:microsoft.com/office/officeart/2005/8/layout/radial4#2"/>
    <dgm:cxn modelId="{51D9387F-4A9A-48F9-BD75-0C2A9AD2948A}" type="presOf" srcId="{9BB13181-3775-4F91-A735-52D0E413B2C2}" destId="{2340B162-6C3C-43BE-AA30-4D70B9A521BB}" srcOrd="0" destOrd="0" presId="urn:microsoft.com/office/officeart/2005/8/layout/radial4#2"/>
    <dgm:cxn modelId="{792B29D6-0101-4A05-A3DF-2F058595B4F2}" type="presOf" srcId="{3EA13A8A-2FB6-4D55-80C5-6C7C3859D949}" destId="{CA1EF53E-17D7-4020-ADF0-81604FAD3792}" srcOrd="0" destOrd="0" presId="urn:microsoft.com/office/officeart/2005/8/layout/radial4#2"/>
    <dgm:cxn modelId="{AEF40C23-5543-42E3-B2C7-87E3B79B818C}" type="presOf" srcId="{14C49B6D-2DE2-4E01-9E9E-BE8F6EFB7AC3}" destId="{E2BB9441-8E68-4CDE-825D-03CEF529CD94}" srcOrd="0" destOrd="0" presId="urn:microsoft.com/office/officeart/2005/8/layout/radial4#2"/>
    <dgm:cxn modelId="{F3801882-9DCC-4A4B-B608-617DC083D527}" type="presOf" srcId="{23EA30FC-09C7-4FBA-A6E5-551512511142}" destId="{8F812DC2-B0FF-4F86-904B-4479BC1BBCB9}" srcOrd="0" destOrd="0" presId="urn:microsoft.com/office/officeart/2005/8/layout/radial4#2"/>
    <dgm:cxn modelId="{3B891F38-89E3-4198-9664-9B0A50556408}" srcId="{3EA13A8A-2FB6-4D55-80C5-6C7C3859D949}" destId="{5AE0C465-8582-4BFD-A017-19AAA01B3495}" srcOrd="1" destOrd="0" parTransId="{91413C5C-D2F6-4474-A9F1-FC9582079819}" sibTransId="{6991C594-38D6-4D00-9D92-E262AC452D8A}"/>
    <dgm:cxn modelId="{9F38832F-88DB-4263-BFA8-634DAB61A34B}" srcId="{3EA13A8A-2FB6-4D55-80C5-6C7C3859D949}" destId="{A7C3775C-0EFD-4E03-8FDD-B33B0223568D}" srcOrd="3" destOrd="0" parTransId="{DF3CE900-AC9E-4BB4-A486-4D209E47B39C}" sibTransId="{FCE5A4D5-73A2-492D-B75A-4BAE08C3C603}"/>
    <dgm:cxn modelId="{D19BE54B-3F40-4D44-AD70-A90CFBB4E9AB}" type="presOf" srcId="{DF3CE900-AC9E-4BB4-A486-4D209E47B39C}" destId="{A326FB7B-5C48-48D6-A29E-7CA7CDF3274E}" srcOrd="0" destOrd="0" presId="urn:microsoft.com/office/officeart/2005/8/layout/radial4#2"/>
    <dgm:cxn modelId="{2832A965-C20F-49E1-B4B2-8AD53FB7346F}" srcId="{3EA13A8A-2FB6-4D55-80C5-6C7C3859D949}" destId="{C4A15914-95AD-489B-B131-A175FC419CDB}" srcOrd="5" destOrd="0" parTransId="{8C8BDC17-7204-4FB6-A888-18F8C5513285}" sibTransId="{B82BDEF5-F8D5-40BF-BBC7-2572227609A2}"/>
    <dgm:cxn modelId="{E2ED4A07-EB0C-40BA-97B1-68D09E0BEA87}" type="presOf" srcId="{2EA1A17A-6CBA-4DAB-A531-190557D61EAF}" destId="{B5D66444-969D-4FD9-80A0-8AE86887E265}" srcOrd="0" destOrd="0" presId="urn:microsoft.com/office/officeart/2005/8/layout/radial4#2"/>
    <dgm:cxn modelId="{B40E6296-829A-4A7F-A878-B006A45EF23B}" type="presOf" srcId="{C30F2537-D90E-4413-A93B-5E3EB33A357C}" destId="{5111D002-0B57-4997-8E92-5F228F234A73}" srcOrd="0" destOrd="0" presId="urn:microsoft.com/office/officeart/2005/8/layout/radial4#2"/>
    <dgm:cxn modelId="{1393D542-0F54-4DD4-859A-91503DEB38DF}" srcId="{23EA30FC-09C7-4FBA-A6E5-551512511142}" destId="{3EA13A8A-2FB6-4D55-80C5-6C7C3859D949}" srcOrd="0" destOrd="0" parTransId="{D61CFBB2-4723-4900-9214-35CC74F55823}" sibTransId="{0DE27050-F193-43E0-81DD-17D2BAA65EC0}"/>
    <dgm:cxn modelId="{A5DF921A-5AD8-4104-AFE6-B3A5C17AF0DB}" srcId="{3EA13A8A-2FB6-4D55-80C5-6C7C3859D949}" destId="{2EA1A17A-6CBA-4DAB-A531-190557D61EAF}" srcOrd="2" destOrd="0" parTransId="{9BB13181-3775-4F91-A735-52D0E413B2C2}" sibTransId="{CFE50324-D5BE-4915-9C69-8CC3A81B15F6}"/>
    <dgm:cxn modelId="{13606405-1CB7-4B4C-98E5-52AEA2429565}" type="presOf" srcId="{91413C5C-D2F6-4474-A9F1-FC9582079819}" destId="{25BAEDCF-451D-46BD-892A-3B6D0C23F775}" srcOrd="0" destOrd="0" presId="urn:microsoft.com/office/officeart/2005/8/layout/radial4#2"/>
    <dgm:cxn modelId="{A117F6B3-80BE-4B7C-8346-1165ECF2BCDB}" srcId="{3EA13A8A-2FB6-4D55-80C5-6C7C3859D949}" destId="{89E9F4BC-E075-40D7-9D32-AE35471E3D4E}" srcOrd="0" destOrd="0" parTransId="{C30F2537-D90E-4413-A93B-5E3EB33A357C}" sibTransId="{C2D2A2D1-50E9-4FD0-A9CC-705C6018E028}"/>
    <dgm:cxn modelId="{30E23EF8-5EED-4E0D-B609-AC247F4D1EC1}" type="presOf" srcId="{C4A15914-95AD-489B-B131-A175FC419CDB}" destId="{73C319C5-775B-439E-8A0C-2EA07EE6D030}" srcOrd="0" destOrd="0" presId="urn:microsoft.com/office/officeart/2005/8/layout/radial4#2"/>
    <dgm:cxn modelId="{14695AB4-9D21-453B-AC54-D898F7D63489}" type="presParOf" srcId="{8F812DC2-B0FF-4F86-904B-4479BC1BBCB9}" destId="{CA1EF53E-17D7-4020-ADF0-81604FAD3792}" srcOrd="0" destOrd="0" presId="urn:microsoft.com/office/officeart/2005/8/layout/radial4#2"/>
    <dgm:cxn modelId="{A362E364-DEB7-4FE5-A680-FA58BF4EF777}" type="presParOf" srcId="{8F812DC2-B0FF-4F86-904B-4479BC1BBCB9}" destId="{5111D002-0B57-4997-8E92-5F228F234A73}" srcOrd="1" destOrd="0" presId="urn:microsoft.com/office/officeart/2005/8/layout/radial4#2"/>
    <dgm:cxn modelId="{33DE0CE7-C8EB-480C-9F3C-8AE0F4B6EE8A}" type="presParOf" srcId="{8F812DC2-B0FF-4F86-904B-4479BC1BBCB9}" destId="{6FAF4063-5774-4428-BE08-80A5D5826046}" srcOrd="2" destOrd="0" presId="urn:microsoft.com/office/officeart/2005/8/layout/radial4#2"/>
    <dgm:cxn modelId="{0C8973D4-A438-47CC-9D8A-6E8AAA960CD8}" type="presParOf" srcId="{8F812DC2-B0FF-4F86-904B-4479BC1BBCB9}" destId="{25BAEDCF-451D-46BD-892A-3B6D0C23F775}" srcOrd="3" destOrd="0" presId="urn:microsoft.com/office/officeart/2005/8/layout/radial4#2"/>
    <dgm:cxn modelId="{6C209126-06BB-4E78-A3AC-BF3F318EE3D2}" type="presParOf" srcId="{8F812DC2-B0FF-4F86-904B-4479BC1BBCB9}" destId="{69DD997C-C12E-4782-803B-9BA83D317ED2}" srcOrd="4" destOrd="0" presId="urn:microsoft.com/office/officeart/2005/8/layout/radial4#2"/>
    <dgm:cxn modelId="{CEC37BB5-8D48-4499-BE64-9C343A7DE2D2}" type="presParOf" srcId="{8F812DC2-B0FF-4F86-904B-4479BC1BBCB9}" destId="{2340B162-6C3C-43BE-AA30-4D70B9A521BB}" srcOrd="5" destOrd="0" presId="urn:microsoft.com/office/officeart/2005/8/layout/radial4#2"/>
    <dgm:cxn modelId="{2FC7116E-6407-4B70-8630-00A78DEEF105}" type="presParOf" srcId="{8F812DC2-B0FF-4F86-904B-4479BC1BBCB9}" destId="{B5D66444-969D-4FD9-80A0-8AE86887E265}" srcOrd="6" destOrd="0" presId="urn:microsoft.com/office/officeart/2005/8/layout/radial4#2"/>
    <dgm:cxn modelId="{30F69258-F997-4E47-BC80-277C6C4BC8D6}" type="presParOf" srcId="{8F812DC2-B0FF-4F86-904B-4479BC1BBCB9}" destId="{A326FB7B-5C48-48D6-A29E-7CA7CDF3274E}" srcOrd="7" destOrd="0" presId="urn:microsoft.com/office/officeart/2005/8/layout/radial4#2"/>
    <dgm:cxn modelId="{06010A45-005B-413F-AB6A-291FD81792FF}" type="presParOf" srcId="{8F812DC2-B0FF-4F86-904B-4479BC1BBCB9}" destId="{66DF068C-5891-471F-A0B8-8FF1806C0F90}" srcOrd="8" destOrd="0" presId="urn:microsoft.com/office/officeart/2005/8/layout/radial4#2"/>
    <dgm:cxn modelId="{CD87271F-F469-49F2-86D1-5A96AD8D85DC}" type="presParOf" srcId="{8F812DC2-B0FF-4F86-904B-4479BC1BBCB9}" destId="{E2BB9441-8E68-4CDE-825D-03CEF529CD94}" srcOrd="9" destOrd="0" presId="urn:microsoft.com/office/officeart/2005/8/layout/radial4#2"/>
    <dgm:cxn modelId="{1DC3111C-8C20-45B8-9794-F11AF64E097C}" type="presParOf" srcId="{8F812DC2-B0FF-4F86-904B-4479BC1BBCB9}" destId="{A0FCC40B-3FE4-4502-B8FF-1B1DC8D69FDA}" srcOrd="10" destOrd="0" presId="urn:microsoft.com/office/officeart/2005/8/layout/radial4#2"/>
    <dgm:cxn modelId="{D7F632C9-C03E-40E7-BBD2-829A6B0D801A}" type="presParOf" srcId="{8F812DC2-B0FF-4F86-904B-4479BC1BBCB9}" destId="{5C6AE1E6-81F8-47F5-873E-CCAED929FE14}" srcOrd="11" destOrd="0" presId="urn:microsoft.com/office/officeart/2005/8/layout/radial4#2"/>
    <dgm:cxn modelId="{4E87746F-5590-4118-9F48-49B642AFA149}" type="presParOf" srcId="{8F812DC2-B0FF-4F86-904B-4479BC1BBCB9}" destId="{73C319C5-775B-439E-8A0C-2EA07EE6D030}" srcOrd="12" destOrd="0" presId="urn:microsoft.com/office/officeart/2005/8/layout/radial4#2"/>
    <dgm:cxn modelId="{0FBC3F75-B9E3-47EE-AD4A-E981F956191E}" type="presParOf" srcId="{8F812DC2-B0FF-4F86-904B-4479BC1BBCB9}" destId="{5523DCEA-D35E-4876-9ED4-181174F42EC4}" srcOrd="13" destOrd="0" presId="urn:microsoft.com/office/officeart/2005/8/layout/radial4#2"/>
    <dgm:cxn modelId="{592A6AA2-24A3-4EE8-9886-7F410038EAE8}" type="presParOf" srcId="{8F812DC2-B0FF-4F86-904B-4479BC1BBCB9}" destId="{327679D4-B23A-419B-93D2-581244A682EF}" srcOrd="14" destOrd="0" presId="urn:microsoft.com/office/officeart/2005/8/layout/radial4#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1EF53E-17D7-4020-ADF0-81604FAD3792}">
      <dsp:nvSpPr>
        <dsp:cNvPr id="0" name=""/>
        <dsp:cNvSpPr/>
      </dsp:nvSpPr>
      <dsp:spPr>
        <a:xfrm>
          <a:off x="2817954" y="870560"/>
          <a:ext cx="2595394" cy="2158339"/>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kk-KZ" sz="1050" b="1" kern="1200" dirty="0">
              <a:solidFill>
                <a:schemeClr val="bg1"/>
              </a:solidFill>
              <a:latin typeface="Times New Roman" pitchFamily="18" charset="0"/>
              <a:cs typeface="Times New Roman" pitchFamily="18" charset="0"/>
            </a:rPr>
            <a:t>      </a:t>
          </a:r>
          <a:r>
            <a:rPr lang="kk-KZ" sz="1050" b="1" kern="1200" dirty="0" smtClean="0">
              <a:solidFill>
                <a:schemeClr val="bg1"/>
              </a:solidFill>
              <a:latin typeface="Times New Roman" pitchFamily="18" charset="0"/>
              <a:cs typeface="Times New Roman" pitchFamily="18" charset="0"/>
            </a:rPr>
            <a:t>2021-2025 </a:t>
          </a:r>
          <a:r>
            <a:rPr lang="kk-KZ" sz="1050" b="1" kern="1200" dirty="0">
              <a:solidFill>
                <a:schemeClr val="bg1"/>
              </a:solidFill>
              <a:latin typeface="Times New Roman" pitchFamily="18" charset="0"/>
              <a:cs typeface="Times New Roman" pitchFamily="18" charset="0"/>
            </a:rPr>
            <a:t>жж. арналған білім беру ұйымдарының мектеп кітапханаларын дамытудың Жол картасы аясында </a:t>
          </a:r>
          <a:r>
            <a:rPr lang="kk-KZ" sz="1050" b="1" kern="1200" dirty="0" smtClean="0">
              <a:solidFill>
                <a:schemeClr val="bg1"/>
              </a:solidFill>
              <a:latin typeface="Times New Roman" pitchFamily="18" charset="0"/>
              <a:cs typeface="Times New Roman" pitchFamily="18" charset="0"/>
            </a:rPr>
            <a:t>оқушылардың </a:t>
          </a:r>
          <a:r>
            <a:rPr lang="kk-KZ" sz="1050" b="1" kern="1200" dirty="0">
              <a:solidFill>
                <a:schemeClr val="bg1"/>
              </a:solidFill>
              <a:latin typeface="Times New Roman" pitchFamily="18" charset="0"/>
              <a:cs typeface="Times New Roman" pitchFamily="18" charset="0"/>
            </a:rPr>
            <a:t>оқу сауаттылығын арттыру бағытындағы «Оқуға құштар мектеп» жобасы бойынша</a:t>
          </a:r>
          <a:endParaRPr lang="ru-RU" sz="1050" kern="1200" dirty="0">
            <a:solidFill>
              <a:schemeClr val="bg1"/>
            </a:solidFill>
            <a:latin typeface="Times New Roman" pitchFamily="18" charset="0"/>
            <a:cs typeface="Times New Roman" pitchFamily="18" charset="0"/>
          </a:endParaRPr>
        </a:p>
        <a:p>
          <a:pPr lvl="0" algn="ctr" defTabSz="466725">
            <a:lnSpc>
              <a:spcPct val="90000"/>
            </a:lnSpc>
            <a:spcBef>
              <a:spcPct val="0"/>
            </a:spcBef>
            <a:spcAft>
              <a:spcPct val="35000"/>
            </a:spcAft>
          </a:pPr>
          <a:r>
            <a:rPr lang="kk-KZ" sz="1050" b="1" kern="1200" dirty="0">
              <a:solidFill>
                <a:schemeClr val="bg1"/>
              </a:solidFill>
              <a:latin typeface="Times New Roman" pitchFamily="18" charset="0"/>
              <a:cs typeface="Times New Roman" pitchFamily="18" charset="0"/>
            </a:rPr>
            <a:t>ІС-ШАРАЛАР ЖОСПАРЫ</a:t>
          </a:r>
          <a:endParaRPr lang="ru-RU" sz="1050" b="1" kern="1200" dirty="0">
            <a:latin typeface="Times New Roman" pitchFamily="18" charset="0"/>
            <a:cs typeface="Times New Roman" pitchFamily="18" charset="0"/>
          </a:endParaRPr>
        </a:p>
      </dsp:txBody>
      <dsp:txXfrm>
        <a:off x="3198041" y="1186641"/>
        <a:ext cx="1835220" cy="1526177"/>
      </dsp:txXfrm>
    </dsp:sp>
    <dsp:sp modelId="{5111D002-0B57-4997-8E92-5F228F234A73}">
      <dsp:nvSpPr>
        <dsp:cNvPr id="0" name=""/>
        <dsp:cNvSpPr/>
      </dsp:nvSpPr>
      <dsp:spPr>
        <a:xfrm rot="19286254">
          <a:off x="2362778" y="2592107"/>
          <a:ext cx="701635" cy="492684"/>
        </a:xfrm>
        <a:prstGeom prst="lef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FAF4063-5774-4428-BE08-80A5D5826046}">
      <dsp:nvSpPr>
        <dsp:cNvPr id="0" name=""/>
        <dsp:cNvSpPr/>
      </dsp:nvSpPr>
      <dsp:spPr>
        <a:xfrm>
          <a:off x="877834" y="3106486"/>
          <a:ext cx="1561335" cy="581043"/>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66725">
            <a:lnSpc>
              <a:spcPct val="90000"/>
            </a:lnSpc>
            <a:spcBef>
              <a:spcPct val="0"/>
            </a:spcBef>
            <a:spcAft>
              <a:spcPct val="35000"/>
            </a:spcAft>
          </a:pPr>
          <a:r>
            <a:rPr lang="kk-KZ" sz="1050" b="1" kern="1200" dirty="0">
              <a:latin typeface="Times New Roman" pitchFamily="18" charset="0"/>
              <a:cs typeface="Times New Roman" pitchFamily="18" charset="0"/>
            </a:rPr>
            <a:t>«Бір отбасы – бір кітап» </a:t>
          </a:r>
          <a:r>
            <a:rPr lang="kk-KZ" sz="1050" kern="1200" dirty="0">
              <a:latin typeface="Times New Roman" pitchFamily="18" charset="0"/>
              <a:cs typeface="Times New Roman" pitchFamily="18" charset="0"/>
            </a:rPr>
            <a:t>кітап оқу акциясы</a:t>
          </a:r>
          <a:endParaRPr lang="ru-RU" sz="1050" b="1" kern="1200" dirty="0">
            <a:latin typeface="Times New Roman" pitchFamily="18" charset="0"/>
            <a:cs typeface="Times New Roman" pitchFamily="18" charset="0"/>
          </a:endParaRPr>
        </a:p>
      </dsp:txBody>
      <dsp:txXfrm>
        <a:off x="894852" y="3123504"/>
        <a:ext cx="1527299" cy="547007"/>
      </dsp:txXfrm>
    </dsp:sp>
    <dsp:sp modelId="{25BAEDCF-451D-46BD-892A-3B6D0C23F775}">
      <dsp:nvSpPr>
        <dsp:cNvPr id="0" name=""/>
        <dsp:cNvSpPr/>
      </dsp:nvSpPr>
      <dsp:spPr>
        <a:xfrm rot="21480127">
          <a:off x="1914682" y="1791047"/>
          <a:ext cx="840964" cy="492684"/>
        </a:xfrm>
        <a:prstGeom prst="lef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9DD997C-C12E-4782-803B-9BA83D317ED2}">
      <dsp:nvSpPr>
        <dsp:cNvPr id="0" name=""/>
        <dsp:cNvSpPr/>
      </dsp:nvSpPr>
      <dsp:spPr>
        <a:xfrm>
          <a:off x="161211" y="1633574"/>
          <a:ext cx="1799483" cy="726129"/>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66725">
            <a:lnSpc>
              <a:spcPct val="90000"/>
            </a:lnSpc>
            <a:spcBef>
              <a:spcPct val="0"/>
            </a:spcBef>
            <a:spcAft>
              <a:spcPct val="35000"/>
            </a:spcAft>
          </a:pPr>
          <a:r>
            <a:rPr lang="kk-KZ" sz="1050" b="1" kern="1200" dirty="0">
              <a:latin typeface="Times New Roman" pitchFamily="18" charset="0"/>
              <a:cs typeface="Times New Roman" pitchFamily="18" charset="0"/>
            </a:rPr>
            <a:t>«Оқы және өзгеге сыйла»</a:t>
          </a:r>
          <a:r>
            <a:rPr lang="kk-KZ" sz="1050" kern="1200" dirty="0">
              <a:latin typeface="Times New Roman" pitchFamily="18" charset="0"/>
              <a:cs typeface="Times New Roman" pitchFamily="18" charset="0"/>
            </a:rPr>
            <a:t> Bookcrossing ұйымдастыру</a:t>
          </a:r>
          <a:endParaRPr lang="ru-RU" sz="1050" b="1" kern="1200" dirty="0">
            <a:latin typeface="Times New Roman" pitchFamily="18" charset="0"/>
            <a:cs typeface="Times New Roman" pitchFamily="18" charset="0"/>
          </a:endParaRPr>
        </a:p>
      </dsp:txBody>
      <dsp:txXfrm>
        <a:off x="182479" y="1654842"/>
        <a:ext cx="1756947" cy="683593"/>
      </dsp:txXfrm>
    </dsp:sp>
    <dsp:sp modelId="{2340B162-6C3C-43BE-AA30-4D70B9A521BB}">
      <dsp:nvSpPr>
        <dsp:cNvPr id="0" name=""/>
        <dsp:cNvSpPr/>
      </dsp:nvSpPr>
      <dsp:spPr>
        <a:xfrm rot="2335559">
          <a:off x="2031724" y="794007"/>
          <a:ext cx="1080492" cy="492684"/>
        </a:xfrm>
        <a:prstGeom prst="lef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5D66444-969D-4FD9-80A0-8AE86887E265}">
      <dsp:nvSpPr>
        <dsp:cNvPr id="0" name=""/>
        <dsp:cNvSpPr/>
      </dsp:nvSpPr>
      <dsp:spPr>
        <a:xfrm>
          <a:off x="90461" y="188789"/>
          <a:ext cx="2227424" cy="67071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66725">
            <a:lnSpc>
              <a:spcPct val="90000"/>
            </a:lnSpc>
            <a:spcBef>
              <a:spcPct val="0"/>
            </a:spcBef>
            <a:spcAft>
              <a:spcPct val="35000"/>
            </a:spcAft>
          </a:pPr>
          <a:r>
            <a:rPr lang="kk-KZ" sz="1050" b="1" kern="1200" dirty="0">
              <a:latin typeface="Times New Roman" pitchFamily="18" charset="0"/>
              <a:cs typeface="Times New Roman" pitchFamily="18" charset="0"/>
            </a:rPr>
            <a:t>«Әженің ертегілері»</a:t>
          </a:r>
          <a:r>
            <a:rPr lang="kk-KZ" sz="1050" kern="1200" dirty="0">
              <a:latin typeface="Times New Roman" pitchFamily="18" charset="0"/>
              <a:cs typeface="Times New Roman" pitchFamily="18" charset="0"/>
            </a:rPr>
            <a:t> бастауыш сынып оқушыларына үзіліс кезінде бір мезетте ертегілер оқуын ұйымдастыру </a:t>
          </a:r>
          <a:endParaRPr lang="ru-RU" sz="1050" b="1" kern="1200" dirty="0">
            <a:latin typeface="Times New Roman" pitchFamily="18" charset="0"/>
            <a:cs typeface="Times New Roman" pitchFamily="18" charset="0"/>
          </a:endParaRPr>
        </a:p>
      </dsp:txBody>
      <dsp:txXfrm>
        <a:off x="110106" y="208434"/>
        <a:ext cx="2188134" cy="631426"/>
      </dsp:txXfrm>
    </dsp:sp>
    <dsp:sp modelId="{A326FB7B-5C48-48D6-A29E-7CA7CDF3274E}">
      <dsp:nvSpPr>
        <dsp:cNvPr id="0" name=""/>
        <dsp:cNvSpPr/>
      </dsp:nvSpPr>
      <dsp:spPr>
        <a:xfrm rot="5630091">
          <a:off x="4013169" y="445919"/>
          <a:ext cx="333842" cy="492684"/>
        </a:xfrm>
        <a:prstGeom prst="lef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6DF068C-5891-471F-A0B8-8FF1806C0F90}">
      <dsp:nvSpPr>
        <dsp:cNvPr id="0" name=""/>
        <dsp:cNvSpPr/>
      </dsp:nvSpPr>
      <dsp:spPr>
        <a:xfrm>
          <a:off x="2928227" y="-6041"/>
          <a:ext cx="2461494" cy="5634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66725">
            <a:lnSpc>
              <a:spcPct val="90000"/>
            </a:lnSpc>
            <a:spcBef>
              <a:spcPct val="0"/>
            </a:spcBef>
            <a:spcAft>
              <a:spcPct val="35000"/>
            </a:spcAft>
          </a:pPr>
          <a:r>
            <a:rPr lang="kk-KZ" sz="1050" b="1" kern="1200" dirty="0">
              <a:latin typeface="Times New Roman" pitchFamily="18" charset="0"/>
              <a:cs typeface="Times New Roman" pitchFamily="18" charset="0"/>
            </a:rPr>
            <a:t>«20 минут оқыда,  3 минут эссе жаз»</a:t>
          </a:r>
          <a:r>
            <a:rPr lang="kk-KZ" sz="1050" kern="1200" dirty="0">
              <a:latin typeface="Times New Roman" pitchFamily="18" charset="0"/>
              <a:cs typeface="Times New Roman" pitchFamily="18" charset="0"/>
            </a:rPr>
            <a:t> кітап оқу акциясы (үзіліс кезінде бір мезетте ұжыммын кітап оқуы)</a:t>
          </a:r>
          <a:endParaRPr lang="ru-RU" sz="1050" b="1" kern="1200" dirty="0">
            <a:latin typeface="Times New Roman" pitchFamily="18" charset="0"/>
            <a:cs typeface="Times New Roman" pitchFamily="18" charset="0"/>
          </a:endParaRPr>
        </a:p>
      </dsp:txBody>
      <dsp:txXfrm>
        <a:off x="2944731" y="10463"/>
        <a:ext cx="2428486" cy="530483"/>
      </dsp:txXfrm>
    </dsp:sp>
    <dsp:sp modelId="{E2BB9441-8E68-4CDE-825D-03CEF529CD94}">
      <dsp:nvSpPr>
        <dsp:cNvPr id="0" name=""/>
        <dsp:cNvSpPr/>
      </dsp:nvSpPr>
      <dsp:spPr>
        <a:xfrm rot="8623027">
          <a:off x="5201182" y="895942"/>
          <a:ext cx="752402" cy="492684"/>
        </a:xfrm>
        <a:prstGeom prst="lef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0FCC40B-3FE4-4502-B8FF-1B1DC8D69FDA}">
      <dsp:nvSpPr>
        <dsp:cNvPr id="0" name=""/>
        <dsp:cNvSpPr/>
      </dsp:nvSpPr>
      <dsp:spPr>
        <a:xfrm>
          <a:off x="5604025" y="216561"/>
          <a:ext cx="2592004" cy="7565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66725">
            <a:lnSpc>
              <a:spcPct val="90000"/>
            </a:lnSpc>
            <a:spcBef>
              <a:spcPct val="0"/>
            </a:spcBef>
            <a:spcAft>
              <a:spcPct val="35000"/>
            </a:spcAft>
          </a:pPr>
          <a:r>
            <a:rPr lang="kk-KZ" sz="1050" b="1" kern="1200" dirty="0">
              <a:latin typeface="Times New Roman" pitchFamily="18" charset="0"/>
              <a:cs typeface="Times New Roman" pitchFamily="18" charset="0"/>
            </a:rPr>
            <a:t>«Кітаппен өткен демалыс күндер қызық»</a:t>
          </a:r>
          <a:r>
            <a:rPr lang="kk-KZ" sz="1050" kern="1200" dirty="0">
              <a:latin typeface="Times New Roman" pitchFamily="18" charset="0"/>
              <a:cs typeface="Times New Roman" pitchFamily="18" charset="0"/>
            </a:rPr>
            <a:t> атты кітап оқу марафонын күзгі, қысқы, көктемгі, жазғы демалыс кезінде қашықтан кітап оқуын ұйымдастыру.</a:t>
          </a:r>
          <a:endParaRPr lang="ru-RU" sz="1050" b="1" kern="1200" dirty="0">
            <a:latin typeface="Times New Roman" pitchFamily="18" charset="0"/>
            <a:cs typeface="Times New Roman" pitchFamily="18" charset="0"/>
          </a:endParaRPr>
        </a:p>
      </dsp:txBody>
      <dsp:txXfrm>
        <a:off x="5626183" y="238719"/>
        <a:ext cx="2547688" cy="712230"/>
      </dsp:txXfrm>
    </dsp:sp>
    <dsp:sp modelId="{5C6AE1E6-81F8-47F5-873E-CCAED929FE14}">
      <dsp:nvSpPr>
        <dsp:cNvPr id="0" name=""/>
        <dsp:cNvSpPr/>
      </dsp:nvSpPr>
      <dsp:spPr>
        <a:xfrm rot="595" flipH="1">
          <a:off x="5441798" y="1716982"/>
          <a:ext cx="736264" cy="453674"/>
        </a:xfrm>
        <a:prstGeom prst="lef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3C319C5-775B-439E-8A0C-2EA07EE6D030}">
      <dsp:nvSpPr>
        <dsp:cNvPr id="0" name=""/>
        <dsp:cNvSpPr/>
      </dsp:nvSpPr>
      <dsp:spPr>
        <a:xfrm>
          <a:off x="6032659" y="1573888"/>
          <a:ext cx="1880112" cy="77070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66725">
            <a:lnSpc>
              <a:spcPct val="90000"/>
            </a:lnSpc>
            <a:spcBef>
              <a:spcPct val="0"/>
            </a:spcBef>
            <a:spcAft>
              <a:spcPct val="35000"/>
            </a:spcAft>
          </a:pPr>
          <a:r>
            <a:rPr lang="kk-KZ" sz="1050" b="1" kern="1200" dirty="0">
              <a:latin typeface="Times New Roman" pitchFamily="18" charset="0"/>
              <a:cs typeface="Times New Roman" pitchFamily="18" charset="0"/>
            </a:rPr>
            <a:t>«Өзін оқып, өзгеге ұсын»</a:t>
          </a:r>
          <a:r>
            <a:rPr lang="kk-KZ" sz="1050" kern="1200" dirty="0">
              <a:latin typeface="Times New Roman" pitchFamily="18" charset="0"/>
              <a:cs typeface="Times New Roman" pitchFamily="18" charset="0"/>
            </a:rPr>
            <a:t> READx book  жобасы аясында </a:t>
          </a:r>
          <a:r>
            <a:rPr lang="en-US" sz="1050" kern="1200" dirty="0" err="1">
              <a:latin typeface="Times New Roman" pitchFamily="18" charset="0"/>
              <a:cs typeface="Times New Roman" pitchFamily="18" charset="0"/>
            </a:rPr>
            <a:t>READx</a:t>
          </a:r>
          <a:r>
            <a:rPr lang="en-US" sz="1050" kern="1200" dirty="0">
              <a:latin typeface="Times New Roman" pitchFamily="18" charset="0"/>
              <a:cs typeface="Times New Roman" pitchFamily="18" charset="0"/>
            </a:rPr>
            <a:t> book</a:t>
          </a:r>
          <a:endParaRPr lang="ru-RU" sz="1050" b="1" kern="1200" dirty="0">
            <a:latin typeface="Times New Roman" pitchFamily="18" charset="0"/>
            <a:cs typeface="Times New Roman" pitchFamily="18" charset="0"/>
          </a:endParaRPr>
        </a:p>
      </dsp:txBody>
      <dsp:txXfrm>
        <a:off x="6055232" y="1596461"/>
        <a:ext cx="1834966" cy="725554"/>
      </dsp:txXfrm>
    </dsp:sp>
    <dsp:sp modelId="{5523DCEA-D35E-4876-9ED4-181174F42EC4}">
      <dsp:nvSpPr>
        <dsp:cNvPr id="0" name=""/>
        <dsp:cNvSpPr/>
      </dsp:nvSpPr>
      <dsp:spPr>
        <a:xfrm rot="13924474">
          <a:off x="4914251" y="2712745"/>
          <a:ext cx="664675" cy="550151"/>
        </a:xfrm>
        <a:prstGeom prst="lef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27679D4-B23A-419B-93D2-581244A682EF}">
      <dsp:nvSpPr>
        <dsp:cNvPr id="0" name=""/>
        <dsp:cNvSpPr/>
      </dsp:nvSpPr>
      <dsp:spPr>
        <a:xfrm>
          <a:off x="4840923" y="3249359"/>
          <a:ext cx="1853962" cy="588139"/>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66725">
            <a:lnSpc>
              <a:spcPct val="90000"/>
            </a:lnSpc>
            <a:spcBef>
              <a:spcPct val="0"/>
            </a:spcBef>
            <a:spcAft>
              <a:spcPct val="35000"/>
            </a:spcAft>
          </a:pPr>
          <a:r>
            <a:rPr lang="kk-KZ" sz="1050" kern="1200" dirty="0">
              <a:latin typeface="Times New Roman" pitchFamily="18" charset="0"/>
              <a:cs typeface="Times New Roman" pitchFamily="18" charset="0"/>
            </a:rPr>
            <a:t>Электронды кітапхана құру</a:t>
          </a:r>
          <a:endParaRPr lang="ru-RU" sz="1050" b="1" kern="1200" dirty="0">
            <a:latin typeface="Times New Roman" pitchFamily="18" charset="0"/>
            <a:cs typeface="Times New Roman" pitchFamily="18" charset="0"/>
          </a:endParaRPr>
        </a:p>
      </dsp:txBody>
      <dsp:txXfrm>
        <a:off x="4858149" y="3266585"/>
        <a:ext cx="1819510" cy="553687"/>
      </dsp:txXfrm>
    </dsp:sp>
  </dsp:spTree>
</dsp:drawing>
</file>

<file path=ppt/diagrams/layout1.xml><?xml version="1.0" encoding="utf-8"?>
<dgm:layoutDef xmlns:dgm="http://schemas.openxmlformats.org/drawingml/2006/diagram" xmlns:a="http://schemas.openxmlformats.org/drawingml/2006/main" uniqueId="urn:microsoft.com/office/officeart/2005/8/layout/radial4#2">
  <dgm:title val=""/>
  <dgm:desc val=""/>
  <dgm:catLst>
    <dgm:cat type="relationship" pri="107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xmlns="" id="{AF016378-7FBD-4696-8691-A721B031A8B3}"/>
              </a:ext>
            </a:extLst>
          </p:cNvPr>
          <p:cNvSpPr>
            <a:spLocks noGrp="1"/>
          </p:cNvSpPr>
          <p:nvPr>
            <p:ph type="hdr" sz="quarter"/>
          </p:nvPr>
        </p:nvSpPr>
        <p:spPr>
          <a:xfrm>
            <a:off x="1" y="1"/>
            <a:ext cx="2918831" cy="494417"/>
          </a:xfrm>
          <a:prstGeom prst="rect">
            <a:avLst/>
          </a:prstGeom>
        </p:spPr>
        <p:txBody>
          <a:bodyPr vert="horz" lIns="90318" tIns="45159" rIns="90318" bIns="45159" rtlCol="0"/>
          <a:lstStyle>
            <a:lvl1pPr algn="l">
              <a:defRPr sz="1200"/>
            </a:lvl1pPr>
          </a:lstStyle>
          <a:p>
            <a:endParaRPr lang="ru-RU"/>
          </a:p>
        </p:txBody>
      </p:sp>
      <p:sp>
        <p:nvSpPr>
          <p:cNvPr id="3" name="Дата 2">
            <a:extLst>
              <a:ext uri="{FF2B5EF4-FFF2-40B4-BE49-F238E27FC236}">
                <a16:creationId xmlns:a16="http://schemas.microsoft.com/office/drawing/2014/main" xmlns="" id="{3F762991-C74C-4E09-955E-0AB9938AAD3A}"/>
              </a:ext>
            </a:extLst>
          </p:cNvPr>
          <p:cNvSpPr>
            <a:spLocks noGrp="1"/>
          </p:cNvSpPr>
          <p:nvPr>
            <p:ph type="dt" sz="quarter" idx="1"/>
          </p:nvPr>
        </p:nvSpPr>
        <p:spPr>
          <a:xfrm>
            <a:off x="3815374" y="1"/>
            <a:ext cx="2918831" cy="494417"/>
          </a:xfrm>
          <a:prstGeom prst="rect">
            <a:avLst/>
          </a:prstGeom>
        </p:spPr>
        <p:txBody>
          <a:bodyPr vert="horz" lIns="90318" tIns="45159" rIns="90318" bIns="45159" rtlCol="0"/>
          <a:lstStyle>
            <a:lvl1pPr algn="r">
              <a:defRPr sz="1200"/>
            </a:lvl1pPr>
          </a:lstStyle>
          <a:p>
            <a:fld id="{F64A27F1-4FBE-4E9A-921F-D8DD252E4FC7}" type="datetimeFigureOut">
              <a:rPr lang="ru-RU" smtClean="0"/>
              <a:pPr/>
              <a:t>22.09.2022</a:t>
            </a:fld>
            <a:endParaRPr lang="ru-RU"/>
          </a:p>
        </p:txBody>
      </p:sp>
      <p:sp>
        <p:nvSpPr>
          <p:cNvPr id="4" name="Нижний колонтитул 3">
            <a:extLst>
              <a:ext uri="{FF2B5EF4-FFF2-40B4-BE49-F238E27FC236}">
                <a16:creationId xmlns:a16="http://schemas.microsoft.com/office/drawing/2014/main" xmlns="" id="{FB982B3C-754C-4C5C-BC64-7EC482C7F44E}"/>
              </a:ext>
            </a:extLst>
          </p:cNvPr>
          <p:cNvSpPr>
            <a:spLocks noGrp="1"/>
          </p:cNvSpPr>
          <p:nvPr>
            <p:ph type="ftr" sz="quarter" idx="2"/>
          </p:nvPr>
        </p:nvSpPr>
        <p:spPr>
          <a:xfrm>
            <a:off x="1" y="9371896"/>
            <a:ext cx="2918831" cy="494417"/>
          </a:xfrm>
          <a:prstGeom prst="rect">
            <a:avLst/>
          </a:prstGeom>
        </p:spPr>
        <p:txBody>
          <a:bodyPr vert="horz" lIns="90318" tIns="45159" rIns="90318" bIns="45159"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xmlns="" id="{CECDDAD8-EAE4-4CDC-A2B3-8F261E2C47BC}"/>
              </a:ext>
            </a:extLst>
          </p:cNvPr>
          <p:cNvSpPr>
            <a:spLocks noGrp="1"/>
          </p:cNvSpPr>
          <p:nvPr>
            <p:ph type="sldNum" sz="quarter" idx="3"/>
          </p:nvPr>
        </p:nvSpPr>
        <p:spPr>
          <a:xfrm>
            <a:off x="3815374" y="9371896"/>
            <a:ext cx="2918831" cy="494417"/>
          </a:xfrm>
          <a:prstGeom prst="rect">
            <a:avLst/>
          </a:prstGeom>
        </p:spPr>
        <p:txBody>
          <a:bodyPr vert="horz" lIns="90318" tIns="45159" rIns="90318" bIns="45159" rtlCol="0" anchor="b"/>
          <a:lstStyle>
            <a:lvl1pPr algn="r">
              <a:defRPr sz="1200"/>
            </a:lvl1pPr>
          </a:lstStyle>
          <a:p>
            <a:fld id="{B35AF8FB-FA61-4CD9-A7F6-EF7DE5DE78E4}" type="slidenum">
              <a:rPr lang="ru-RU" smtClean="0"/>
              <a:pPr/>
              <a:t>‹#›</a:t>
            </a:fld>
            <a:endParaRPr lang="ru-RU"/>
          </a:p>
        </p:txBody>
      </p:sp>
    </p:spTree>
    <p:extLst>
      <p:ext uri="{BB962C8B-B14F-4D97-AF65-F5344CB8AC3E}">
        <p14:creationId xmlns:p14="http://schemas.microsoft.com/office/powerpoint/2010/main" val="3664947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18831" cy="493316"/>
          </a:xfrm>
          <a:prstGeom prst="rect">
            <a:avLst/>
          </a:prstGeom>
        </p:spPr>
        <p:txBody>
          <a:bodyPr vert="horz" lIns="90760" tIns="45380" rIns="90760" bIns="45380" rtlCol="0"/>
          <a:lstStyle>
            <a:lvl1pPr algn="l">
              <a:defRPr sz="1200"/>
            </a:lvl1pPr>
          </a:lstStyle>
          <a:p>
            <a:endParaRPr lang="ru-RU" dirty="0"/>
          </a:p>
        </p:txBody>
      </p:sp>
      <p:sp>
        <p:nvSpPr>
          <p:cNvPr id="3" name="Дата 2"/>
          <p:cNvSpPr>
            <a:spLocks noGrp="1"/>
          </p:cNvSpPr>
          <p:nvPr>
            <p:ph type="dt" idx="1"/>
          </p:nvPr>
        </p:nvSpPr>
        <p:spPr>
          <a:xfrm>
            <a:off x="3815375" y="1"/>
            <a:ext cx="2918831" cy="493316"/>
          </a:xfrm>
          <a:prstGeom prst="rect">
            <a:avLst/>
          </a:prstGeom>
        </p:spPr>
        <p:txBody>
          <a:bodyPr vert="horz" lIns="90760" tIns="45380" rIns="90760" bIns="45380" rtlCol="0"/>
          <a:lstStyle>
            <a:lvl1pPr algn="r">
              <a:defRPr sz="1200"/>
            </a:lvl1pPr>
          </a:lstStyle>
          <a:p>
            <a:fld id="{92200C9A-4009-4B69-8DC3-A149C2D499D9}" type="datetimeFigureOut">
              <a:rPr lang="ru-RU" smtClean="0"/>
              <a:pPr/>
              <a:t>22.09.2022</a:t>
            </a:fld>
            <a:endParaRPr lang="ru-RU" dirty="0"/>
          </a:p>
        </p:txBody>
      </p:sp>
      <p:sp>
        <p:nvSpPr>
          <p:cNvPr id="4" name="Образ слайда 3"/>
          <p:cNvSpPr>
            <a:spLocks noGrp="1" noRot="1" noChangeAspect="1"/>
          </p:cNvSpPr>
          <p:nvPr>
            <p:ph type="sldImg" idx="2"/>
          </p:nvPr>
        </p:nvSpPr>
        <p:spPr>
          <a:xfrm>
            <a:off x="80963" y="739775"/>
            <a:ext cx="6573837" cy="3698875"/>
          </a:xfrm>
          <a:prstGeom prst="rect">
            <a:avLst/>
          </a:prstGeom>
          <a:noFill/>
          <a:ln w="12700">
            <a:solidFill>
              <a:prstClr val="black"/>
            </a:solidFill>
          </a:ln>
        </p:spPr>
        <p:txBody>
          <a:bodyPr vert="horz" lIns="90760" tIns="45380" rIns="90760" bIns="45380" rtlCol="0" anchor="ctr"/>
          <a:lstStyle/>
          <a:p>
            <a:endParaRPr lang="ru-RU" dirty="0"/>
          </a:p>
        </p:txBody>
      </p:sp>
      <p:sp>
        <p:nvSpPr>
          <p:cNvPr id="5" name="Заметки 4"/>
          <p:cNvSpPr>
            <a:spLocks noGrp="1"/>
          </p:cNvSpPr>
          <p:nvPr>
            <p:ph type="body" sz="quarter" idx="3"/>
          </p:nvPr>
        </p:nvSpPr>
        <p:spPr>
          <a:xfrm>
            <a:off x="673577" y="4686500"/>
            <a:ext cx="5388610" cy="4439841"/>
          </a:xfrm>
          <a:prstGeom prst="rect">
            <a:avLst/>
          </a:prstGeom>
        </p:spPr>
        <p:txBody>
          <a:bodyPr vert="horz" lIns="90760" tIns="45380" rIns="90760" bIns="4538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9371286"/>
            <a:ext cx="2918831" cy="493316"/>
          </a:xfrm>
          <a:prstGeom prst="rect">
            <a:avLst/>
          </a:prstGeom>
        </p:spPr>
        <p:txBody>
          <a:bodyPr vert="horz" lIns="90760" tIns="45380" rIns="90760" bIns="4538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15375" y="9371286"/>
            <a:ext cx="2918831" cy="493316"/>
          </a:xfrm>
          <a:prstGeom prst="rect">
            <a:avLst/>
          </a:prstGeom>
        </p:spPr>
        <p:txBody>
          <a:bodyPr vert="horz" lIns="90760" tIns="45380" rIns="90760" bIns="45380" rtlCol="0" anchor="b"/>
          <a:lstStyle>
            <a:lvl1pPr algn="r">
              <a:defRPr sz="1200"/>
            </a:lvl1pPr>
          </a:lstStyle>
          <a:p>
            <a:fld id="{7B1C396D-E2B7-4DE4-A3BF-B5C917DD3DB1}" type="slidenum">
              <a:rPr lang="ru-RU" smtClean="0"/>
              <a:pPr/>
              <a:t>‹#›</a:t>
            </a:fld>
            <a:endParaRPr lang="ru-RU" dirty="0"/>
          </a:p>
        </p:txBody>
      </p:sp>
    </p:spTree>
    <p:extLst>
      <p:ext uri="{BB962C8B-B14F-4D97-AF65-F5344CB8AC3E}">
        <p14:creationId xmlns:p14="http://schemas.microsoft.com/office/powerpoint/2010/main" val="271122775"/>
      </p:ext>
    </p:extLst>
  </p:cSld>
  <p:clrMap bg1="lt1" tx1="dk1" bg2="lt2" tx2="dk2" accent1="accent1" accent2="accent2" accent3="accent3" accent4="accent4" accent5="accent5" accent6="accent6" hlink="hlink" folHlink="folHlink"/>
  <p:notesStyle>
    <a:lvl1pPr marL="0" algn="l" defTabSz="779252" rtl="0" eaLnBrk="1" latinLnBrk="0" hangingPunct="1">
      <a:defRPr sz="1000" kern="1200">
        <a:solidFill>
          <a:schemeClr val="tx1"/>
        </a:solidFill>
        <a:latin typeface="+mn-lt"/>
        <a:ea typeface="+mn-ea"/>
        <a:cs typeface="+mn-cs"/>
      </a:defRPr>
    </a:lvl1pPr>
    <a:lvl2pPr marL="389626" algn="l" defTabSz="779252" rtl="0" eaLnBrk="1" latinLnBrk="0" hangingPunct="1">
      <a:defRPr sz="1000" kern="1200">
        <a:solidFill>
          <a:schemeClr val="tx1"/>
        </a:solidFill>
        <a:latin typeface="+mn-lt"/>
        <a:ea typeface="+mn-ea"/>
        <a:cs typeface="+mn-cs"/>
      </a:defRPr>
    </a:lvl2pPr>
    <a:lvl3pPr marL="779252" algn="l" defTabSz="779252" rtl="0" eaLnBrk="1" latinLnBrk="0" hangingPunct="1">
      <a:defRPr sz="1000" kern="1200">
        <a:solidFill>
          <a:schemeClr val="tx1"/>
        </a:solidFill>
        <a:latin typeface="+mn-lt"/>
        <a:ea typeface="+mn-ea"/>
        <a:cs typeface="+mn-cs"/>
      </a:defRPr>
    </a:lvl3pPr>
    <a:lvl4pPr marL="1168878" algn="l" defTabSz="779252" rtl="0" eaLnBrk="1" latinLnBrk="0" hangingPunct="1">
      <a:defRPr sz="1000" kern="1200">
        <a:solidFill>
          <a:schemeClr val="tx1"/>
        </a:solidFill>
        <a:latin typeface="+mn-lt"/>
        <a:ea typeface="+mn-ea"/>
        <a:cs typeface="+mn-cs"/>
      </a:defRPr>
    </a:lvl4pPr>
    <a:lvl5pPr marL="1558503" algn="l" defTabSz="779252" rtl="0" eaLnBrk="1" latinLnBrk="0" hangingPunct="1">
      <a:defRPr sz="1000" kern="1200">
        <a:solidFill>
          <a:schemeClr val="tx1"/>
        </a:solidFill>
        <a:latin typeface="+mn-lt"/>
        <a:ea typeface="+mn-ea"/>
        <a:cs typeface="+mn-cs"/>
      </a:defRPr>
    </a:lvl5pPr>
    <a:lvl6pPr marL="1948129" algn="l" defTabSz="779252" rtl="0" eaLnBrk="1" latinLnBrk="0" hangingPunct="1">
      <a:defRPr sz="1000" kern="1200">
        <a:solidFill>
          <a:schemeClr val="tx1"/>
        </a:solidFill>
        <a:latin typeface="+mn-lt"/>
        <a:ea typeface="+mn-ea"/>
        <a:cs typeface="+mn-cs"/>
      </a:defRPr>
    </a:lvl6pPr>
    <a:lvl7pPr marL="2337755" algn="l" defTabSz="779252" rtl="0" eaLnBrk="1" latinLnBrk="0" hangingPunct="1">
      <a:defRPr sz="1000" kern="1200">
        <a:solidFill>
          <a:schemeClr val="tx1"/>
        </a:solidFill>
        <a:latin typeface="+mn-lt"/>
        <a:ea typeface="+mn-ea"/>
        <a:cs typeface="+mn-cs"/>
      </a:defRPr>
    </a:lvl7pPr>
    <a:lvl8pPr marL="2727381" algn="l" defTabSz="779252" rtl="0" eaLnBrk="1" latinLnBrk="0" hangingPunct="1">
      <a:defRPr sz="1000" kern="1200">
        <a:solidFill>
          <a:schemeClr val="tx1"/>
        </a:solidFill>
        <a:latin typeface="+mn-lt"/>
        <a:ea typeface="+mn-ea"/>
        <a:cs typeface="+mn-cs"/>
      </a:defRPr>
    </a:lvl8pPr>
    <a:lvl9pPr marL="3117007" algn="l" defTabSz="779252"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772"/>
            <a:ext cx="7772400" cy="1790700"/>
          </a:xfrm>
        </p:spPr>
        <p:txBody>
          <a:bodyPr anchor="b"/>
          <a:lstStyle>
            <a:lvl1pPr algn="ctr">
              <a:defRPr sz="5100"/>
            </a:lvl1pPr>
          </a:lstStyle>
          <a:p>
            <a:r>
              <a:rPr lang="ru-RU"/>
              <a:t>Образец заголовка</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2000"/>
            </a:lvl1pPr>
            <a:lvl2pPr marL="389626" indent="0" algn="ctr">
              <a:buNone/>
              <a:defRPr sz="1700"/>
            </a:lvl2pPr>
            <a:lvl3pPr marL="779252" indent="0" algn="ctr">
              <a:buNone/>
              <a:defRPr sz="1500"/>
            </a:lvl3pPr>
            <a:lvl4pPr marL="1168878" indent="0" algn="ctr">
              <a:buNone/>
              <a:defRPr sz="1400"/>
            </a:lvl4pPr>
            <a:lvl5pPr marL="1558503" indent="0" algn="ctr">
              <a:buNone/>
              <a:defRPr sz="1400"/>
            </a:lvl5pPr>
            <a:lvl6pPr marL="1948129" indent="0" algn="ctr">
              <a:buNone/>
              <a:defRPr sz="1400"/>
            </a:lvl6pPr>
            <a:lvl7pPr marL="2337755" indent="0" algn="ctr">
              <a:buNone/>
              <a:defRPr sz="1400"/>
            </a:lvl7pPr>
            <a:lvl8pPr marL="2727381" indent="0" algn="ctr">
              <a:buNone/>
              <a:defRPr sz="1400"/>
            </a:lvl8pPr>
            <a:lvl9pPr marL="3117007" indent="0" algn="ctr">
              <a:buNone/>
              <a:defRPr sz="14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632118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2591745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1" y="273844"/>
            <a:ext cx="5800725" cy="435887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674763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82"/>
            <a:ext cx="9144000" cy="576064"/>
          </a:xfrm>
          <a:prstGeom prst="rect">
            <a:avLst/>
          </a:prstGeom>
        </p:spPr>
        <p:txBody>
          <a:bodyPr anchor="ctr"/>
          <a:lstStyle>
            <a:lvl1pPr marL="0" indent="0" algn="ctr">
              <a:buNone/>
              <a:defRPr sz="31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7"/>
            <a:ext cx="9144000" cy="288032"/>
          </a:xfrm>
          <a:prstGeom prst="rect">
            <a:avLst/>
          </a:prstGeom>
        </p:spPr>
        <p:txBody>
          <a:bodyPr anchor="ctr"/>
          <a:lstStyle>
            <a:lvl1pPr marL="0" indent="0" algn="ctr">
              <a:buNone/>
              <a:defRPr sz="12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7925" tIns="38963" rIns="77925" bIns="38963" rtlCol="0" anchor="ctr"/>
          <a:lstStyle/>
          <a:p>
            <a:pPr algn="ctr"/>
            <a:endParaRPr lang="ko-KR" altLang="en-US" sz="1500" dirty="0"/>
          </a:p>
        </p:txBody>
      </p:sp>
      <p:sp>
        <p:nvSpPr>
          <p:cNvPr id="5" name="Rectangle 4"/>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7925" tIns="38963" rIns="77925" bIns="38963" rtlCol="0" anchor="ctr"/>
          <a:lstStyle/>
          <a:p>
            <a:pPr algn="ctr"/>
            <a:endParaRPr lang="ko-KR" altLang="en-US" sz="1500" dirty="0"/>
          </a:p>
        </p:txBody>
      </p:sp>
    </p:spTree>
    <p:extLst>
      <p:ext uri="{BB962C8B-B14F-4D97-AF65-F5344CB8AC3E}">
        <p14:creationId xmlns:p14="http://schemas.microsoft.com/office/powerpoint/2010/main" val="3771798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1863605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9" y="1282305"/>
            <a:ext cx="7886700" cy="2139553"/>
          </a:xfrm>
        </p:spPr>
        <p:txBody>
          <a:bodyPr anchor="b"/>
          <a:lstStyle>
            <a:lvl1pPr>
              <a:defRPr sz="5100"/>
            </a:lvl1pPr>
          </a:lstStyle>
          <a:p>
            <a:r>
              <a:rPr lang="ru-RU"/>
              <a:t>Образец заголовка</a:t>
            </a:r>
            <a:endParaRPr lang="en-US" dirty="0"/>
          </a:p>
        </p:txBody>
      </p:sp>
      <p:sp>
        <p:nvSpPr>
          <p:cNvPr id="3" name="Text Placeholder 2"/>
          <p:cNvSpPr>
            <a:spLocks noGrp="1"/>
          </p:cNvSpPr>
          <p:nvPr>
            <p:ph type="body" idx="1"/>
          </p:nvPr>
        </p:nvSpPr>
        <p:spPr>
          <a:xfrm>
            <a:off x="623889" y="3442099"/>
            <a:ext cx="7886700" cy="1125140"/>
          </a:xfrm>
        </p:spPr>
        <p:txBody>
          <a:bodyPr/>
          <a:lstStyle>
            <a:lvl1pPr marL="0" indent="0">
              <a:buNone/>
              <a:defRPr sz="2000">
                <a:solidFill>
                  <a:schemeClr val="tx1"/>
                </a:solidFill>
              </a:defRPr>
            </a:lvl1pPr>
            <a:lvl2pPr marL="389626" indent="0">
              <a:buNone/>
              <a:defRPr sz="1700">
                <a:solidFill>
                  <a:schemeClr val="tx1">
                    <a:tint val="75000"/>
                  </a:schemeClr>
                </a:solidFill>
              </a:defRPr>
            </a:lvl2pPr>
            <a:lvl3pPr marL="779252" indent="0">
              <a:buNone/>
              <a:defRPr sz="1500">
                <a:solidFill>
                  <a:schemeClr val="tx1">
                    <a:tint val="75000"/>
                  </a:schemeClr>
                </a:solidFill>
              </a:defRPr>
            </a:lvl3pPr>
            <a:lvl4pPr marL="1168878" indent="0">
              <a:buNone/>
              <a:defRPr sz="1400">
                <a:solidFill>
                  <a:schemeClr val="tx1">
                    <a:tint val="75000"/>
                  </a:schemeClr>
                </a:solidFill>
              </a:defRPr>
            </a:lvl4pPr>
            <a:lvl5pPr marL="1558503" indent="0">
              <a:buNone/>
              <a:defRPr sz="1400">
                <a:solidFill>
                  <a:schemeClr val="tx1">
                    <a:tint val="75000"/>
                  </a:schemeClr>
                </a:solidFill>
              </a:defRPr>
            </a:lvl5pPr>
            <a:lvl6pPr marL="1948129" indent="0">
              <a:buNone/>
              <a:defRPr sz="1400">
                <a:solidFill>
                  <a:schemeClr val="tx1">
                    <a:tint val="75000"/>
                  </a:schemeClr>
                </a:solidFill>
              </a:defRPr>
            </a:lvl6pPr>
            <a:lvl7pPr marL="2337755" indent="0">
              <a:buNone/>
              <a:defRPr sz="1400">
                <a:solidFill>
                  <a:schemeClr val="tx1">
                    <a:tint val="75000"/>
                  </a:schemeClr>
                </a:solidFill>
              </a:defRPr>
            </a:lvl7pPr>
            <a:lvl8pPr marL="2727381" indent="0">
              <a:buNone/>
              <a:defRPr sz="1400">
                <a:solidFill>
                  <a:schemeClr val="tx1">
                    <a:tint val="75000"/>
                  </a:schemeClr>
                </a:solidFill>
              </a:defRPr>
            </a:lvl8pPr>
            <a:lvl9pPr marL="3117007"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1284309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779289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2" y="273846"/>
            <a:ext cx="7886700" cy="99417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ru-RU"/>
              <a:t>Образец текста</a:t>
            </a:r>
          </a:p>
        </p:txBody>
      </p:sp>
      <p:sp>
        <p:nvSpPr>
          <p:cNvPr id="4" name="Content Placeholder 3"/>
          <p:cNvSpPr>
            <a:spLocks noGrp="1"/>
          </p:cNvSpPr>
          <p:nvPr>
            <p:ph sz="half" idx="2"/>
          </p:nvPr>
        </p:nvSpPr>
        <p:spPr>
          <a:xfrm>
            <a:off x="629842" y="1878806"/>
            <a:ext cx="3868340" cy="276344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ru-RU"/>
              <a:t>Образец текста</a:t>
            </a:r>
          </a:p>
        </p:txBody>
      </p:sp>
      <p:sp>
        <p:nvSpPr>
          <p:cNvPr id="6" name="Content Placeholder 5"/>
          <p:cNvSpPr>
            <a:spLocks noGrp="1"/>
          </p:cNvSpPr>
          <p:nvPr>
            <p:ph sz="quarter" idx="4"/>
          </p:nvPr>
        </p:nvSpPr>
        <p:spPr>
          <a:xfrm>
            <a:off x="4629150" y="1878806"/>
            <a:ext cx="3887391" cy="276344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1149292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099435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382700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0"/>
            <a:ext cx="2949178" cy="1200150"/>
          </a:xfrm>
        </p:spPr>
        <p:txBody>
          <a:bodyPr anchor="b"/>
          <a:lstStyle>
            <a:lvl1pPr>
              <a:defRPr sz="2700"/>
            </a:lvl1pPr>
          </a:lstStyle>
          <a:p>
            <a:r>
              <a:rPr lang="ru-RU"/>
              <a:t>Образец заголовка</a:t>
            </a:r>
            <a:endParaRPr lang="en-US" dirty="0"/>
          </a:p>
        </p:txBody>
      </p:sp>
      <p:sp>
        <p:nvSpPr>
          <p:cNvPr id="3" name="Content Placeholder 2"/>
          <p:cNvSpPr>
            <a:spLocks noGrp="1"/>
          </p:cNvSpPr>
          <p:nvPr>
            <p:ph idx="1"/>
          </p:nvPr>
        </p:nvSpPr>
        <p:spPr>
          <a:xfrm>
            <a:off x="3887391" y="740571"/>
            <a:ext cx="4629150" cy="3655219"/>
          </a:xfrm>
        </p:spPr>
        <p:txBody>
          <a:bodyPr/>
          <a:lstStyle>
            <a:lvl1pPr>
              <a:defRPr sz="27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2" y="1543050"/>
            <a:ext cx="2949178" cy="2858691"/>
          </a:xfrm>
        </p:spPr>
        <p:txBody>
          <a:bodyPr/>
          <a:lstStyle>
            <a:lvl1pPr marL="0" indent="0">
              <a:buNone/>
              <a:defRPr sz="1400"/>
            </a:lvl1pPr>
            <a:lvl2pPr marL="389626" indent="0">
              <a:buNone/>
              <a:defRPr sz="1200"/>
            </a:lvl2pPr>
            <a:lvl3pPr marL="779252" indent="0">
              <a:buNone/>
              <a:defRPr sz="1000"/>
            </a:lvl3pPr>
            <a:lvl4pPr marL="1168878" indent="0">
              <a:buNone/>
              <a:defRPr sz="900"/>
            </a:lvl4pPr>
            <a:lvl5pPr marL="1558503" indent="0">
              <a:buNone/>
              <a:defRPr sz="900"/>
            </a:lvl5pPr>
            <a:lvl6pPr marL="1948129" indent="0">
              <a:buNone/>
              <a:defRPr sz="900"/>
            </a:lvl6pPr>
            <a:lvl7pPr marL="2337755" indent="0">
              <a:buNone/>
              <a:defRPr sz="900"/>
            </a:lvl7pPr>
            <a:lvl8pPr marL="2727381" indent="0">
              <a:buNone/>
              <a:defRPr sz="900"/>
            </a:lvl8pPr>
            <a:lvl9pPr marL="3117007"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1969262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0"/>
            <a:ext cx="2949178" cy="1200150"/>
          </a:xfrm>
        </p:spPr>
        <p:txBody>
          <a:bodyPr anchor="b"/>
          <a:lstStyle>
            <a:lvl1pPr>
              <a:defRPr sz="27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740571"/>
            <a:ext cx="4629150" cy="3655219"/>
          </a:xfrm>
        </p:spPr>
        <p:txBody>
          <a:bodyPr anchor="t"/>
          <a:lstStyle>
            <a:lvl1pPr marL="0" indent="0">
              <a:buNone/>
              <a:defRPr sz="2700"/>
            </a:lvl1pPr>
            <a:lvl2pPr marL="389626" indent="0">
              <a:buNone/>
              <a:defRPr sz="2400"/>
            </a:lvl2pPr>
            <a:lvl3pPr marL="779252" indent="0">
              <a:buNone/>
              <a:defRPr sz="2000"/>
            </a:lvl3pPr>
            <a:lvl4pPr marL="1168878" indent="0">
              <a:buNone/>
              <a:defRPr sz="1700"/>
            </a:lvl4pPr>
            <a:lvl5pPr marL="1558503" indent="0">
              <a:buNone/>
              <a:defRPr sz="1700"/>
            </a:lvl5pPr>
            <a:lvl6pPr marL="1948129" indent="0">
              <a:buNone/>
              <a:defRPr sz="1700"/>
            </a:lvl6pPr>
            <a:lvl7pPr marL="2337755" indent="0">
              <a:buNone/>
              <a:defRPr sz="1700"/>
            </a:lvl7pPr>
            <a:lvl8pPr marL="2727381" indent="0">
              <a:buNone/>
              <a:defRPr sz="1700"/>
            </a:lvl8pPr>
            <a:lvl9pPr marL="3117007" indent="0">
              <a:buNone/>
              <a:defRPr sz="1700"/>
            </a:lvl9pPr>
          </a:lstStyle>
          <a:p>
            <a:r>
              <a:rPr lang="ru-RU"/>
              <a:t>Вставка рисунка</a:t>
            </a:r>
            <a:endParaRPr lang="en-US" dirty="0"/>
          </a:p>
        </p:txBody>
      </p:sp>
      <p:sp>
        <p:nvSpPr>
          <p:cNvPr id="4" name="Text Placeholder 3"/>
          <p:cNvSpPr>
            <a:spLocks noGrp="1"/>
          </p:cNvSpPr>
          <p:nvPr>
            <p:ph type="body" sz="half" idx="2"/>
          </p:nvPr>
        </p:nvSpPr>
        <p:spPr>
          <a:xfrm>
            <a:off x="629842" y="1543050"/>
            <a:ext cx="2949178" cy="2858691"/>
          </a:xfrm>
        </p:spPr>
        <p:txBody>
          <a:bodyPr/>
          <a:lstStyle>
            <a:lvl1pPr marL="0" indent="0">
              <a:buNone/>
              <a:defRPr sz="1400"/>
            </a:lvl1pPr>
            <a:lvl2pPr marL="389626" indent="0">
              <a:buNone/>
              <a:defRPr sz="1200"/>
            </a:lvl2pPr>
            <a:lvl3pPr marL="779252" indent="0">
              <a:buNone/>
              <a:defRPr sz="1000"/>
            </a:lvl3pPr>
            <a:lvl4pPr marL="1168878" indent="0">
              <a:buNone/>
              <a:defRPr sz="900"/>
            </a:lvl4pPr>
            <a:lvl5pPr marL="1558503" indent="0">
              <a:buNone/>
              <a:defRPr sz="900"/>
            </a:lvl5pPr>
            <a:lvl6pPr marL="1948129" indent="0">
              <a:buNone/>
              <a:defRPr sz="900"/>
            </a:lvl6pPr>
            <a:lvl7pPr marL="2337755" indent="0">
              <a:buNone/>
              <a:defRPr sz="900"/>
            </a:lvl7pPr>
            <a:lvl8pPr marL="2727381" indent="0">
              <a:buNone/>
              <a:defRPr sz="900"/>
            </a:lvl8pPr>
            <a:lvl9pPr marL="3117007"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22.09.2022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40042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70000"/>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273846"/>
            <a:ext cx="7886700" cy="994172"/>
          </a:xfrm>
          <a:prstGeom prst="rect">
            <a:avLst/>
          </a:prstGeom>
        </p:spPr>
        <p:txBody>
          <a:bodyPr vert="horz" lIns="77925" tIns="38963" rIns="77925" bIns="38963"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1" y="1369219"/>
            <a:ext cx="7886700" cy="3263504"/>
          </a:xfrm>
          <a:prstGeom prst="rect">
            <a:avLst/>
          </a:prstGeom>
        </p:spPr>
        <p:txBody>
          <a:bodyPr vert="horz" lIns="77925" tIns="38963" rIns="77925" bIns="38963"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4767264"/>
            <a:ext cx="2057400" cy="273844"/>
          </a:xfrm>
          <a:prstGeom prst="rect">
            <a:avLst/>
          </a:prstGeom>
        </p:spPr>
        <p:txBody>
          <a:bodyPr vert="horz" lIns="77925" tIns="38963" rIns="77925" bIns="38963" rtlCol="0" anchor="ctr"/>
          <a:lstStyle>
            <a:lvl1pPr algn="l">
              <a:defRPr sz="1000">
                <a:solidFill>
                  <a:schemeClr val="tx1">
                    <a:tint val="75000"/>
                  </a:schemeClr>
                </a:solidFill>
              </a:defRPr>
            </a:lvl1pPr>
          </a:lstStyle>
          <a:p>
            <a:fld id="{5B106E36-FD25-4E2D-B0AA-010F637433A0}" type="datetimeFigureOut">
              <a:rPr lang="ru-RU" smtClean="0"/>
              <a:pPr/>
              <a:t>22.09.2022</a:t>
            </a:fld>
            <a:endParaRPr lang="ru-RU" dirty="0"/>
          </a:p>
        </p:txBody>
      </p:sp>
      <p:sp>
        <p:nvSpPr>
          <p:cNvPr id="5" name="Footer Placeholder 4"/>
          <p:cNvSpPr>
            <a:spLocks noGrp="1"/>
          </p:cNvSpPr>
          <p:nvPr>
            <p:ph type="ftr" sz="quarter" idx="3"/>
          </p:nvPr>
        </p:nvSpPr>
        <p:spPr>
          <a:xfrm>
            <a:off x="3028951" y="4767264"/>
            <a:ext cx="3086100" cy="273844"/>
          </a:xfrm>
          <a:prstGeom prst="rect">
            <a:avLst/>
          </a:prstGeom>
        </p:spPr>
        <p:txBody>
          <a:bodyPr vert="horz" lIns="77925" tIns="38963" rIns="77925" bIns="38963" rtlCol="0" anchor="ctr"/>
          <a:lstStyle>
            <a:lvl1pPr algn="ctr">
              <a:defRPr sz="10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77925" tIns="38963" rIns="77925" bIns="38963" rtlCol="0" anchor="ctr"/>
          <a:lstStyle>
            <a:lvl1pPr algn="r">
              <a:defRPr sz="1000">
                <a:solidFill>
                  <a:schemeClr val="tx1">
                    <a:tint val="75000"/>
                  </a:schemeClr>
                </a:solidFill>
              </a:defRPr>
            </a:lvl1pPr>
          </a:lstStyle>
          <a:p>
            <a:fld id="{725C68B6-61C2-468F-89AB-4B9F7531AA68}" type="slidenum">
              <a:rPr lang="ru-RU" smtClean="0"/>
              <a:pPr/>
              <a:t>‹#›</a:t>
            </a:fld>
            <a:endParaRPr lang="ru-RU" dirty="0"/>
          </a:p>
        </p:txBody>
      </p:sp>
    </p:spTree>
    <p:extLst>
      <p:ext uri="{BB962C8B-B14F-4D97-AF65-F5344CB8AC3E}">
        <p14:creationId xmlns:p14="http://schemas.microsoft.com/office/powerpoint/2010/main" val="2374300381"/>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Lst>
  <p:txStyles>
    <p:titleStyle>
      <a:lvl1pPr algn="l" defTabSz="779252" rtl="0" eaLnBrk="1" latinLnBrk="0" hangingPunct="1">
        <a:lnSpc>
          <a:spcPct val="90000"/>
        </a:lnSpc>
        <a:spcBef>
          <a:spcPct val="0"/>
        </a:spcBef>
        <a:buNone/>
        <a:defRPr sz="3700" kern="1200">
          <a:solidFill>
            <a:schemeClr val="tx1"/>
          </a:solidFill>
          <a:latin typeface="+mj-lt"/>
          <a:ea typeface="+mj-ea"/>
          <a:cs typeface="+mj-cs"/>
        </a:defRPr>
      </a:lvl1pPr>
    </p:titleStyle>
    <p:bodyStyle>
      <a:lvl1pPr marL="194813" indent="-194813" algn="l" defTabSz="779252" rtl="0" eaLnBrk="1" latinLnBrk="0" hangingPunct="1">
        <a:lnSpc>
          <a:spcPct val="90000"/>
        </a:lnSpc>
        <a:spcBef>
          <a:spcPts val="852"/>
        </a:spcBef>
        <a:buFont typeface="Arial" panose="020B0604020202020204" pitchFamily="34" charset="0"/>
        <a:buChar char="•"/>
        <a:defRPr sz="2400" kern="1200">
          <a:solidFill>
            <a:schemeClr val="tx1"/>
          </a:solidFill>
          <a:latin typeface="+mn-lt"/>
          <a:ea typeface="+mn-ea"/>
          <a:cs typeface="+mn-cs"/>
        </a:defRPr>
      </a:lvl1pPr>
      <a:lvl2pPr marL="584439" indent="-194813" algn="l" defTabSz="779252" rtl="0" eaLnBrk="1" latinLnBrk="0" hangingPunct="1">
        <a:lnSpc>
          <a:spcPct val="90000"/>
        </a:lnSpc>
        <a:spcBef>
          <a:spcPts val="426"/>
        </a:spcBef>
        <a:buFont typeface="Arial" panose="020B0604020202020204" pitchFamily="34" charset="0"/>
        <a:buChar char="•"/>
        <a:defRPr sz="2000" kern="1200">
          <a:solidFill>
            <a:schemeClr val="tx1"/>
          </a:solidFill>
          <a:latin typeface="+mn-lt"/>
          <a:ea typeface="+mn-ea"/>
          <a:cs typeface="+mn-cs"/>
        </a:defRPr>
      </a:lvl2pPr>
      <a:lvl3pPr marL="974065" indent="-194813" algn="l" defTabSz="779252" rtl="0" eaLnBrk="1" latinLnBrk="0" hangingPunct="1">
        <a:lnSpc>
          <a:spcPct val="90000"/>
        </a:lnSpc>
        <a:spcBef>
          <a:spcPts val="426"/>
        </a:spcBef>
        <a:buFont typeface="Arial" panose="020B0604020202020204" pitchFamily="34" charset="0"/>
        <a:buChar char="•"/>
        <a:defRPr sz="1700" kern="1200">
          <a:solidFill>
            <a:schemeClr val="tx1"/>
          </a:solidFill>
          <a:latin typeface="+mn-lt"/>
          <a:ea typeface="+mn-ea"/>
          <a:cs typeface="+mn-cs"/>
        </a:defRPr>
      </a:lvl3pPr>
      <a:lvl4pPr marL="1363690"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4pPr>
      <a:lvl5pPr marL="1753316"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5pPr>
      <a:lvl6pPr marL="2142942"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6pPr>
      <a:lvl7pPr marL="2532568"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7pPr>
      <a:lvl8pPr marL="2922194"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8pPr>
      <a:lvl9pPr marL="3311820"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jpe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xmlns="" id="{1407BCB1-74CA-5D42-8EEC-B3AB2F9E1B6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418443" y="-4048478"/>
            <a:ext cx="307115" cy="8789938"/>
          </a:xfrm>
          <a:prstGeom prst="rect">
            <a:avLst/>
          </a:prstGeom>
        </p:spPr>
      </p:pic>
      <p:sp>
        <p:nvSpPr>
          <p:cNvPr id="2" name="Заголовок 1">
            <a:extLst>
              <a:ext uri="{FF2B5EF4-FFF2-40B4-BE49-F238E27FC236}">
                <a16:creationId xmlns:a16="http://schemas.microsoft.com/office/drawing/2014/main" xmlns="" id="{4ADAA235-D9C5-1642-8A55-F2B46D3D64E2}"/>
              </a:ext>
            </a:extLst>
          </p:cNvPr>
          <p:cNvSpPr>
            <a:spLocks noGrp="1"/>
          </p:cNvSpPr>
          <p:nvPr>
            <p:ph type="ctrTitle"/>
          </p:nvPr>
        </p:nvSpPr>
        <p:spPr>
          <a:xfrm>
            <a:off x="648405" y="1482321"/>
            <a:ext cx="7847190" cy="2089561"/>
          </a:xfrm>
          <a:noFill/>
        </p:spPr>
        <p:txBody>
          <a:bodyPr>
            <a:noAutofit/>
          </a:bodyPr>
          <a:lstStyle/>
          <a:p>
            <a:pPr lvl="0" fontAlgn="base">
              <a:spcAft>
                <a:spcPct val="0"/>
              </a:spcAft>
            </a:pP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r>
            <a:br>
              <a:rPr lang="kk-KZ" sz="2700" b="1" dirty="0">
                <a:solidFill>
                  <a:srgbClr val="336699"/>
                </a:solidFill>
                <a:latin typeface="Times New Roman" panose="02020603050405020304" pitchFamily="18" charset="0"/>
                <a:cs typeface="Times New Roman" panose="02020603050405020304" pitchFamily="18" charset="0"/>
              </a:rPr>
            </a:br>
            <a:r>
              <a:rPr lang="kk-KZ" sz="2700" b="1" dirty="0">
                <a:solidFill>
                  <a:srgbClr val="336699"/>
                </a:solidFill>
                <a:latin typeface="Times New Roman" panose="02020603050405020304" pitchFamily="18" charset="0"/>
                <a:cs typeface="Times New Roman" panose="02020603050405020304" pitchFamily="18" charset="0"/>
              </a:rPr>
              <a:t>                                                                                                 </a:t>
            </a:r>
            <a:r>
              <a:rPr lang="kk-KZ" sz="2000" b="1" dirty="0" smtClean="0">
                <a:solidFill>
                  <a:srgbClr val="336699"/>
                </a:solidFill>
                <a:latin typeface="Times New Roman" panose="02020603050405020304" pitchFamily="18" charset="0"/>
                <a:cs typeface="Times New Roman" panose="02020603050405020304" pitchFamily="18" charset="0"/>
              </a:rPr>
              <a:t>2021-2025 </a:t>
            </a:r>
            <a:r>
              <a:rPr lang="kk-KZ" sz="2000" b="1" dirty="0">
                <a:solidFill>
                  <a:srgbClr val="336699"/>
                </a:solidFill>
                <a:latin typeface="Times New Roman" panose="02020603050405020304" pitchFamily="18" charset="0"/>
                <a:cs typeface="Times New Roman" panose="02020603050405020304" pitchFamily="18" charset="0"/>
              </a:rPr>
              <a:t>жылдарға арналған білім беру ұйымдарының</a:t>
            </a:r>
            <a:r>
              <a:rPr lang="en-US" sz="2000" b="1" dirty="0">
                <a:solidFill>
                  <a:srgbClr val="336699"/>
                </a:solidFill>
                <a:latin typeface="Times New Roman" panose="02020603050405020304" pitchFamily="18" charset="0"/>
                <a:cs typeface="Times New Roman" panose="02020603050405020304" pitchFamily="18" charset="0"/>
              </a:rPr>
              <a:t/>
            </a:r>
            <a:br>
              <a:rPr lang="en-US" sz="2000" b="1" dirty="0">
                <a:solidFill>
                  <a:srgbClr val="336699"/>
                </a:solidFill>
                <a:latin typeface="Times New Roman" panose="02020603050405020304" pitchFamily="18" charset="0"/>
                <a:cs typeface="Times New Roman" panose="02020603050405020304" pitchFamily="18" charset="0"/>
              </a:rPr>
            </a:br>
            <a:r>
              <a:rPr lang="kk-KZ" sz="2000" b="1" dirty="0">
                <a:solidFill>
                  <a:srgbClr val="336699"/>
                </a:solidFill>
                <a:latin typeface="Times New Roman" panose="02020603050405020304" pitchFamily="18" charset="0"/>
                <a:cs typeface="Times New Roman" panose="02020603050405020304" pitchFamily="18" charset="0"/>
              </a:rPr>
              <a:t>мектеп кітапханаларын дамытудың</a:t>
            </a:r>
            <a:r>
              <a:rPr lang="en-US" sz="2000" b="1" dirty="0">
                <a:solidFill>
                  <a:srgbClr val="336699"/>
                </a:solidFill>
                <a:latin typeface="Times New Roman" panose="02020603050405020304" pitchFamily="18" charset="0"/>
                <a:cs typeface="Times New Roman" panose="02020603050405020304" pitchFamily="18" charset="0"/>
              </a:rPr>
              <a:t/>
            </a:r>
            <a:br>
              <a:rPr lang="en-US" sz="2000" b="1" dirty="0">
                <a:solidFill>
                  <a:srgbClr val="336699"/>
                </a:solidFill>
                <a:latin typeface="Times New Roman" panose="02020603050405020304" pitchFamily="18" charset="0"/>
                <a:cs typeface="Times New Roman" panose="02020603050405020304" pitchFamily="18" charset="0"/>
              </a:rPr>
            </a:br>
            <a:r>
              <a:rPr lang="kk-KZ" sz="2000" b="1" dirty="0">
                <a:solidFill>
                  <a:srgbClr val="336699"/>
                </a:solidFill>
                <a:latin typeface="Times New Roman" panose="02020603050405020304" pitchFamily="18" charset="0"/>
                <a:cs typeface="Times New Roman" panose="02020603050405020304" pitchFamily="18" charset="0"/>
              </a:rPr>
              <a:t>Жол картасы аясында</a:t>
            </a:r>
            <a:r>
              <a:rPr lang="en-US" sz="2000" b="1" dirty="0">
                <a:solidFill>
                  <a:srgbClr val="336699"/>
                </a:solidFill>
                <a:latin typeface="Times New Roman" panose="02020603050405020304" pitchFamily="18" charset="0"/>
                <a:cs typeface="Times New Roman" panose="02020603050405020304" pitchFamily="18" charset="0"/>
              </a:rPr>
              <a:t> </a:t>
            </a:r>
            <a:br>
              <a:rPr lang="en-US" sz="2000" b="1" dirty="0">
                <a:solidFill>
                  <a:srgbClr val="336699"/>
                </a:solidFill>
                <a:latin typeface="Times New Roman" panose="02020603050405020304" pitchFamily="18" charset="0"/>
                <a:cs typeface="Times New Roman" panose="02020603050405020304" pitchFamily="18" charset="0"/>
              </a:rPr>
            </a:br>
            <a:r>
              <a:rPr lang="kk-KZ" sz="2000" b="1" dirty="0">
                <a:solidFill>
                  <a:srgbClr val="336699"/>
                </a:solidFill>
                <a:latin typeface="Times New Roman" panose="02020603050405020304" pitchFamily="18" charset="0"/>
                <a:cs typeface="Times New Roman" panose="02020603050405020304" pitchFamily="18" charset="0"/>
              </a:rPr>
              <a:t>оқушылардың оқу сауаттылығын арттыру бағытындағы</a:t>
            </a:r>
            <a:r>
              <a:rPr lang="en-US" sz="2000" b="1" dirty="0">
                <a:solidFill>
                  <a:srgbClr val="336699"/>
                </a:solidFill>
                <a:latin typeface="Times New Roman" panose="02020603050405020304" pitchFamily="18" charset="0"/>
                <a:cs typeface="Times New Roman" panose="02020603050405020304" pitchFamily="18" charset="0"/>
              </a:rPr>
              <a:t/>
            </a:r>
            <a:br>
              <a:rPr lang="en-US" sz="2000" b="1" dirty="0">
                <a:solidFill>
                  <a:srgbClr val="336699"/>
                </a:solidFill>
                <a:latin typeface="Times New Roman" panose="02020603050405020304" pitchFamily="18" charset="0"/>
                <a:cs typeface="Times New Roman" panose="02020603050405020304" pitchFamily="18" charset="0"/>
              </a:rPr>
            </a:br>
            <a:r>
              <a:rPr lang="kk-KZ" sz="2000" b="1" dirty="0">
                <a:solidFill>
                  <a:schemeClr val="accent1">
                    <a:lumMod val="75000"/>
                  </a:schemeClr>
                </a:solidFill>
                <a:latin typeface="Times New Roman" pitchFamily="18" charset="0"/>
                <a:ea typeface="Calibri" pitchFamily="34" charset="0"/>
                <a:cs typeface="Times New Roman" pitchFamily="18" charset="0"/>
              </a:rPr>
              <a:t>«Оқуға құштар мектеп» </a:t>
            </a:r>
            <a:br>
              <a:rPr lang="kk-KZ" sz="2000" b="1" dirty="0">
                <a:solidFill>
                  <a:schemeClr val="accent1">
                    <a:lumMod val="75000"/>
                  </a:schemeClr>
                </a:solidFill>
                <a:latin typeface="Times New Roman" pitchFamily="18" charset="0"/>
                <a:ea typeface="Calibri" pitchFamily="34" charset="0"/>
                <a:cs typeface="Times New Roman" pitchFamily="18" charset="0"/>
              </a:rPr>
            </a:br>
            <a:r>
              <a:rPr lang="kk-KZ" sz="2000" b="1" dirty="0">
                <a:solidFill>
                  <a:schemeClr val="accent1">
                    <a:lumMod val="75000"/>
                  </a:schemeClr>
                </a:solidFill>
                <a:latin typeface="Times New Roman" pitchFamily="18" charset="0"/>
                <a:ea typeface="Calibri" pitchFamily="34" charset="0"/>
                <a:cs typeface="Times New Roman" pitchFamily="18" charset="0"/>
              </a:rPr>
              <a:t>ЖОБАСЫ</a:t>
            </a:r>
            <a:endParaRPr lang="ru-RU" sz="2700" b="1" dirty="0">
              <a:solidFill>
                <a:srgbClr val="336699"/>
              </a:solidFill>
              <a:latin typeface="Times New Roman" panose="02020603050405020304" pitchFamily="18" charset="0"/>
              <a:cs typeface="Times New Roman" panose="02020603050405020304" pitchFamily="18" charset="0"/>
            </a:endParaRPr>
          </a:p>
        </p:txBody>
      </p:sp>
      <p:sp>
        <p:nvSpPr>
          <p:cNvPr id="5" name="Заголовок 1">
            <a:extLst>
              <a:ext uri="{FF2B5EF4-FFF2-40B4-BE49-F238E27FC236}">
                <a16:creationId xmlns:a16="http://schemas.microsoft.com/office/drawing/2014/main" xmlns="" id="{A1ABC600-1F66-481C-B798-C809A05CE44D}"/>
              </a:ext>
            </a:extLst>
          </p:cNvPr>
          <p:cNvSpPr txBox="1">
            <a:spLocks/>
          </p:cNvSpPr>
          <p:nvPr/>
        </p:nvSpPr>
        <p:spPr>
          <a:xfrm>
            <a:off x="732743" y="142859"/>
            <a:ext cx="7678514" cy="428628"/>
          </a:xfrm>
          <a:prstGeom prst="rect">
            <a:avLst/>
          </a:prstGeom>
          <a:noFill/>
        </p:spPr>
        <p:txBody>
          <a:bodyPr vert="horz" lIns="77925" tIns="38963" rIns="77925" bIns="38963"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spcBef>
                <a:spcPts val="0"/>
              </a:spcBef>
            </a:pPr>
            <a:r>
              <a:rPr lang="kk-KZ" sz="1600" b="1" dirty="0" smtClean="0">
                <a:solidFill>
                  <a:schemeClr val="bg1"/>
                </a:solidFill>
                <a:latin typeface="Times New Roman" pitchFamily="18" charset="0"/>
                <a:cs typeface="Times New Roman" pitchFamily="18" charset="0"/>
              </a:rPr>
              <a:t>62</a:t>
            </a:r>
            <a:r>
              <a:rPr lang="kk-KZ" sz="1600" b="1" dirty="0" smtClean="0">
                <a:solidFill>
                  <a:schemeClr val="bg1"/>
                </a:solidFill>
                <a:latin typeface="Times New Roman" pitchFamily="18" charset="0"/>
                <a:cs typeface="Times New Roman" pitchFamily="18" charset="0"/>
              </a:rPr>
              <a:t> </a:t>
            </a:r>
            <a:r>
              <a:rPr lang="kk-KZ" sz="1600" b="1" dirty="0" smtClean="0">
                <a:solidFill>
                  <a:schemeClr val="bg1"/>
                </a:solidFill>
                <a:latin typeface="Times New Roman" pitchFamily="18" charset="0"/>
                <a:cs typeface="Times New Roman" pitchFamily="18" charset="0"/>
              </a:rPr>
              <a:t>мектеп – лицейі</a:t>
            </a:r>
            <a:endParaRPr lang="kk-KZ" sz="1600" dirty="0">
              <a:solidFill>
                <a:schemeClr val="bg1"/>
              </a:solidFill>
              <a:latin typeface="Times New Roman" pitchFamily="18" charset="0"/>
              <a:cs typeface="Times New Roman" pitchFamily="18" charset="0"/>
            </a:endParaRPr>
          </a:p>
        </p:txBody>
      </p:sp>
      <p:pic>
        <p:nvPicPr>
          <p:cNvPr id="6" name="Рисунок 5">
            <a:extLst>
              <a:ext uri="{FF2B5EF4-FFF2-40B4-BE49-F238E27FC236}">
                <a16:creationId xmlns:a16="http://schemas.microsoft.com/office/drawing/2014/main" xmlns="" id="{1407BCB1-74CA-5D42-8EEC-B3AB2F9E1B6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384256" y="452115"/>
            <a:ext cx="307115" cy="8789938"/>
          </a:xfrm>
          <a:prstGeom prst="rect">
            <a:avLst/>
          </a:prstGeom>
        </p:spPr>
      </p:pic>
      <p:sp>
        <p:nvSpPr>
          <p:cNvPr id="7" name="Заголовок 1">
            <a:extLst>
              <a:ext uri="{FF2B5EF4-FFF2-40B4-BE49-F238E27FC236}">
                <a16:creationId xmlns:a16="http://schemas.microsoft.com/office/drawing/2014/main" xmlns="" id="{A1ABC600-1F66-481C-B798-C809A05CE44D}"/>
              </a:ext>
            </a:extLst>
          </p:cNvPr>
          <p:cNvSpPr txBox="1">
            <a:spLocks/>
          </p:cNvSpPr>
          <p:nvPr/>
        </p:nvSpPr>
        <p:spPr>
          <a:xfrm>
            <a:off x="698556" y="4612279"/>
            <a:ext cx="7678514" cy="428628"/>
          </a:xfrm>
          <a:prstGeom prst="rect">
            <a:avLst/>
          </a:prstGeom>
          <a:noFill/>
        </p:spPr>
        <p:txBody>
          <a:bodyPr vert="horz" lIns="77925" tIns="38963" rIns="77925" bIns="38963"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spcBef>
                <a:spcPts val="0"/>
              </a:spcBef>
            </a:pPr>
            <a:r>
              <a:rPr lang="kk-KZ" sz="1600" b="1" dirty="0" smtClean="0">
                <a:solidFill>
                  <a:schemeClr val="bg1"/>
                </a:solidFill>
                <a:latin typeface="Times New Roman" pitchFamily="18" charset="0"/>
                <a:cs typeface="Times New Roman" pitchFamily="18" charset="0"/>
              </a:rPr>
              <a:t>Нұр-Сұлтан </a:t>
            </a:r>
            <a:r>
              <a:rPr lang="kk-KZ" sz="1600" b="1" dirty="0">
                <a:solidFill>
                  <a:schemeClr val="bg1"/>
                </a:solidFill>
                <a:latin typeface="Times New Roman" pitchFamily="18" charset="0"/>
                <a:cs typeface="Times New Roman" pitchFamily="18" charset="0"/>
              </a:rPr>
              <a:t>– 2021 </a:t>
            </a:r>
            <a:endParaRPr lang="kk-KZ" sz="1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22095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Рисунок 29">
            <a:extLst>
              <a:ext uri="{FF2B5EF4-FFF2-40B4-BE49-F238E27FC236}">
                <a16:creationId xmlns:a16="http://schemas.microsoft.com/office/drawing/2014/main" xmlns="" id="{1407BCB1-74CA-5D42-8EEC-B3AB2F9E1B6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3045014" y="-1764645"/>
            <a:ext cx="3053973" cy="8440616"/>
          </a:xfrm>
          <a:prstGeom prst="rect">
            <a:avLst/>
          </a:prstGeom>
        </p:spPr>
      </p:pic>
      <p:sp>
        <p:nvSpPr>
          <p:cNvPr id="31" name="Прямоугольник 30"/>
          <p:cNvSpPr/>
          <p:nvPr/>
        </p:nvSpPr>
        <p:spPr>
          <a:xfrm>
            <a:off x="450577" y="1277204"/>
            <a:ext cx="8242846" cy="2294678"/>
          </a:xfrm>
          <a:prstGeom prst="rect">
            <a:avLst/>
          </a:prstGeom>
        </p:spPr>
        <p:txBody>
          <a:bodyPr wrap="square" lIns="77925" tIns="38963" rIns="77925" bIns="38963">
            <a:spAutoFit/>
          </a:bodyPr>
          <a:lstStyle/>
          <a:p>
            <a:pPr algn="just"/>
            <a:r>
              <a:rPr lang="kk-KZ" sz="1800" b="1" dirty="0">
                <a:solidFill>
                  <a:schemeClr val="bg1"/>
                </a:solidFill>
                <a:latin typeface="Times New Roman" pitchFamily="18" charset="0"/>
                <a:cs typeface="Times New Roman" pitchFamily="18" charset="0"/>
              </a:rPr>
              <a:t>	Халқымыз өнер мен білімді қадірлеген. Бүгінгі таңда барлық адамзат алдында тұрған  басты мақсат-білімді ұрпақ тәрбиелеу. Ал, ұрпақ білімді  қайдан алады? Әрине кітаптан “Кітапхана-білімнің күн шуағы” десек, “Ізденсем, білсем”деген балаға кітапхананың есігі әрқашанда ашық. Ата-бабамыз кітапты  ерекше ақылшы ұстаз  санаған. “Кітап – білім бұлағы, білім-өмір шырағы”-деген  қанатты сөз  қалдырған. “Артық білім кітапта, ерінбей оқып көруге”-деп Абай Құнанбаев  атамыз айтпақшы, адам баласы үшін кітап - тілсіз тәрбиеші.</a:t>
            </a:r>
            <a:endParaRPr lang="ru-RU" sz="1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611585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Рисунок 29">
            <a:extLst>
              <a:ext uri="{FF2B5EF4-FFF2-40B4-BE49-F238E27FC236}">
                <a16:creationId xmlns:a16="http://schemas.microsoft.com/office/drawing/2014/main" xmlns="" id="{1407BCB1-74CA-5D42-8EEC-B3AB2F9E1B6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3045014" y="-1728925"/>
            <a:ext cx="3053973" cy="8440616"/>
          </a:xfrm>
          <a:prstGeom prst="rect">
            <a:avLst/>
          </a:prstGeom>
        </p:spPr>
      </p:pic>
      <p:sp>
        <p:nvSpPr>
          <p:cNvPr id="31" name="Прямоугольник 30"/>
          <p:cNvSpPr/>
          <p:nvPr/>
        </p:nvSpPr>
        <p:spPr>
          <a:xfrm>
            <a:off x="428596" y="2143122"/>
            <a:ext cx="8242846" cy="448019"/>
          </a:xfrm>
          <a:prstGeom prst="rect">
            <a:avLst/>
          </a:prstGeom>
        </p:spPr>
        <p:txBody>
          <a:bodyPr wrap="square" lIns="77925" tIns="38963" rIns="77925" bIns="38963">
            <a:spAutoFit/>
          </a:bodyPr>
          <a:lstStyle/>
          <a:p>
            <a:pPr algn="ctr"/>
            <a:r>
              <a:rPr lang="kk-KZ" sz="2400" b="1" dirty="0">
                <a:solidFill>
                  <a:schemeClr val="bg1"/>
                </a:solidFill>
                <a:latin typeface="Times New Roman" pitchFamily="18" charset="0"/>
                <a:cs typeface="Times New Roman" pitchFamily="18" charset="0"/>
              </a:rPr>
              <a:t>НАЗАРЛАРЫҢЫЗҒА РАХМЕТ!</a:t>
            </a:r>
            <a:endParaRPr lang="ru-RU" sz="24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611585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FB74AEA-6DD5-4B63-AB8D-7AB2C046CED0}"/>
              </a:ext>
            </a:extLst>
          </p:cNvPr>
          <p:cNvSpPr>
            <a:spLocks noGrp="1"/>
          </p:cNvSpPr>
          <p:nvPr>
            <p:ph type="title"/>
          </p:nvPr>
        </p:nvSpPr>
        <p:spPr>
          <a:xfrm>
            <a:off x="931985" y="141481"/>
            <a:ext cx="7280031" cy="540061"/>
          </a:xfrm>
        </p:spPr>
        <p:txBody>
          <a:bodyPr>
            <a:normAutofit fontScale="90000"/>
          </a:bodyPr>
          <a:lstStyle/>
          <a:p>
            <a:endParaRPr lang="ru-RU" dirty="0">
              <a:solidFill>
                <a:srgbClr val="002060"/>
              </a:solidFill>
            </a:endParaRPr>
          </a:p>
        </p:txBody>
      </p:sp>
      <p:pic>
        <p:nvPicPr>
          <p:cNvPr id="5" name="Рисунок 4">
            <a:extLst>
              <a:ext uri="{FF2B5EF4-FFF2-40B4-BE49-F238E27FC236}">
                <a16:creationId xmlns:a16="http://schemas.microsoft.com/office/drawing/2014/main" xmlns="" id="{53B790A2-00FE-46E8-9F26-2184DBA7A5E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182001" y="-4166643"/>
            <a:ext cx="759216" cy="9144003"/>
          </a:xfrm>
          <a:prstGeom prst="rect">
            <a:avLst/>
          </a:prstGeom>
        </p:spPr>
      </p:pic>
      <p:pic>
        <p:nvPicPr>
          <p:cNvPr id="7" name="Рисунок 6">
            <a:extLst>
              <a:ext uri="{FF2B5EF4-FFF2-40B4-BE49-F238E27FC236}">
                <a16:creationId xmlns:a16="http://schemas.microsoft.com/office/drawing/2014/main" xmlns="" id="{202FC701-EE30-432C-B13C-01E6AD81CE27}"/>
              </a:ext>
            </a:extLst>
          </p:cNvPr>
          <p:cNvPicPr>
            <a:picLocks noChangeAspect="1"/>
          </p:cNvPicPr>
          <p:nvPr/>
        </p:nvPicPr>
        <p:blipFill>
          <a:blip r:embed="rId3" cstate="print">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432239" y="39420"/>
            <a:ext cx="897486" cy="680376"/>
          </a:xfrm>
          <a:prstGeom prst="rect">
            <a:avLst/>
          </a:prstGeom>
        </p:spPr>
      </p:pic>
      <p:sp>
        <p:nvSpPr>
          <p:cNvPr id="4" name="Прямоугольник 3">
            <a:extLst>
              <a:ext uri="{FF2B5EF4-FFF2-40B4-BE49-F238E27FC236}">
                <a16:creationId xmlns:a16="http://schemas.microsoft.com/office/drawing/2014/main" xmlns="" id="{6D3F7EE7-47D0-4A6C-8B4E-627834B41DC8}"/>
              </a:ext>
            </a:extLst>
          </p:cNvPr>
          <p:cNvSpPr/>
          <p:nvPr/>
        </p:nvSpPr>
        <p:spPr>
          <a:xfrm>
            <a:off x="1224196" y="177692"/>
            <a:ext cx="7280031" cy="448019"/>
          </a:xfrm>
          <a:prstGeom prst="rect">
            <a:avLst/>
          </a:prstGeom>
        </p:spPr>
        <p:txBody>
          <a:bodyPr wrap="square" lIns="77925" tIns="38963" rIns="77925" bIns="38963">
            <a:spAutoFit/>
          </a:bodyPr>
          <a:lstStyle/>
          <a:p>
            <a:pPr lvl="0"/>
            <a:r>
              <a:rPr lang="kk-KZ" sz="2400" b="1" dirty="0">
                <a:solidFill>
                  <a:prstClr val="white"/>
                </a:solidFill>
                <a:latin typeface="Calibri"/>
              </a:rPr>
              <a:t>      </a:t>
            </a:r>
            <a:r>
              <a:rPr lang="kk-KZ" sz="1600" b="1" dirty="0">
                <a:solidFill>
                  <a:schemeClr val="bg1"/>
                </a:solidFill>
                <a:latin typeface="Times New Roman" pitchFamily="18" charset="0"/>
                <a:ea typeface="+mj-ea"/>
                <a:cs typeface="Times New Roman" pitchFamily="18" charset="0"/>
              </a:rPr>
              <a:t>МЕМЛЕКЕТ БАСШЫСЫНЫҢ СӨЙЛЕГЕН СӨЗДЕРІНЕН</a:t>
            </a:r>
            <a:endParaRPr lang="ru-RU" sz="1600" b="1" dirty="0">
              <a:solidFill>
                <a:schemeClr val="bg1"/>
              </a:solidFill>
              <a:latin typeface="Times New Roman" pitchFamily="18" charset="0"/>
              <a:ea typeface="+mj-ea"/>
              <a:cs typeface="Times New Roman" pitchFamily="18" charset="0"/>
            </a:endParaRPr>
          </a:p>
        </p:txBody>
      </p:sp>
      <p:sp>
        <p:nvSpPr>
          <p:cNvPr id="10" name="Объект 2">
            <a:extLst>
              <a:ext uri="{FF2B5EF4-FFF2-40B4-BE49-F238E27FC236}">
                <a16:creationId xmlns:a16="http://schemas.microsoft.com/office/drawing/2014/main" xmlns="" id="{6A304F1E-FE8B-4F74-A39F-5A359AB4F237}"/>
              </a:ext>
            </a:extLst>
          </p:cNvPr>
          <p:cNvSpPr>
            <a:spLocks noGrp="1"/>
          </p:cNvSpPr>
          <p:nvPr>
            <p:ph idx="1"/>
          </p:nvPr>
        </p:nvSpPr>
        <p:spPr>
          <a:xfrm>
            <a:off x="3571868" y="936910"/>
            <a:ext cx="4955389" cy="3487139"/>
          </a:xfrm>
        </p:spPr>
        <p:txBody>
          <a:bodyPr>
            <a:noAutofit/>
          </a:bodyPr>
          <a:lstStyle/>
          <a:p>
            <a:pPr marL="0" indent="0">
              <a:spcBef>
                <a:spcPts val="511"/>
              </a:spcBef>
              <a:buNone/>
            </a:pPr>
            <a:endParaRPr lang="en-US" sz="1600" dirty="0">
              <a:solidFill>
                <a:srgbClr val="002A7E"/>
              </a:solidFill>
              <a:latin typeface="Times New Roman" pitchFamily="18" charset="0"/>
              <a:cs typeface="Times New Roman" pitchFamily="18" charset="0"/>
            </a:endParaRPr>
          </a:p>
          <a:p>
            <a:pPr marL="0" indent="0" algn="just">
              <a:spcBef>
                <a:spcPts val="511"/>
              </a:spcBef>
              <a:buNone/>
            </a:pPr>
            <a:r>
              <a:rPr lang="kk-KZ" sz="1600" dirty="0">
                <a:solidFill>
                  <a:srgbClr val="002A7E"/>
                </a:solidFill>
                <a:latin typeface="Times New Roman" pitchFamily="18" charset="0"/>
                <a:cs typeface="Times New Roman" pitchFamily="18" charset="0"/>
              </a:rPr>
              <a:t>  «... </a:t>
            </a:r>
            <a:r>
              <a:rPr lang="ru-RU" sz="1600" dirty="0" err="1">
                <a:solidFill>
                  <a:schemeClr val="accent1">
                    <a:lumMod val="50000"/>
                  </a:schemeClr>
                </a:solidFill>
                <a:latin typeface="Times New Roman" pitchFamily="18" charset="0"/>
                <a:cs typeface="Times New Roman" pitchFamily="18" charset="0"/>
              </a:rPr>
              <a:t>Беделді</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халықаралық зерттеу</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қорытындылары біздің оқушылардың оқу сауаттылығы бойынша</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дағдылары жеткілікті</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деңгейде дамымағанын көрсетіп отыр</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Сондықтан оқу мәдениетіне </a:t>
            </a:r>
            <a:r>
              <a:rPr lang="ru-RU" sz="1600" dirty="0">
                <a:solidFill>
                  <a:schemeClr val="accent1">
                    <a:lumMod val="50000"/>
                  </a:schemeClr>
                </a:solidFill>
                <a:latin typeface="Times New Roman" pitchFamily="18" charset="0"/>
                <a:cs typeface="Times New Roman" pitchFamily="18" charset="0"/>
              </a:rPr>
              <a:t>баулу, </a:t>
            </a:r>
            <a:r>
              <a:rPr lang="ru-RU" sz="1600" dirty="0" err="1">
                <a:solidFill>
                  <a:schemeClr val="accent1">
                    <a:lumMod val="50000"/>
                  </a:schemeClr>
                </a:solidFill>
                <a:latin typeface="Times New Roman" pitchFamily="18" charset="0"/>
                <a:cs typeface="Times New Roman" pitchFamily="18" charset="0"/>
              </a:rPr>
              <a:t>оқу сауаттылығын дамыту</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еліміздегі</a:t>
            </a:r>
            <a:r>
              <a:rPr lang="ru-RU" sz="1600" dirty="0">
                <a:solidFill>
                  <a:schemeClr val="accent1">
                    <a:lumMod val="50000"/>
                  </a:schemeClr>
                </a:solidFill>
                <a:latin typeface="Times New Roman" pitchFamily="18" charset="0"/>
                <a:cs typeface="Times New Roman" pitchFamily="18" charset="0"/>
              </a:rPr>
              <a:t> орта </a:t>
            </a:r>
            <a:r>
              <a:rPr lang="ru-RU" sz="1600" dirty="0" err="1">
                <a:solidFill>
                  <a:schemeClr val="accent1">
                    <a:lumMod val="50000"/>
                  </a:schemeClr>
                </a:solidFill>
                <a:latin typeface="Times New Roman" pitchFamily="18" charset="0"/>
                <a:cs typeface="Times New Roman" pitchFamily="18" charset="0"/>
              </a:rPr>
              <a:t>білім</a:t>
            </a:r>
            <a:r>
              <a:rPr lang="ru-RU" sz="1600" dirty="0">
                <a:solidFill>
                  <a:schemeClr val="accent1">
                    <a:lumMod val="50000"/>
                  </a:schemeClr>
                </a:solidFill>
                <a:latin typeface="Times New Roman" pitchFamily="18" charset="0"/>
                <a:cs typeface="Times New Roman" pitchFamily="18" charset="0"/>
              </a:rPr>
              <a:t> беру </a:t>
            </a:r>
            <a:r>
              <a:rPr lang="ru-RU" sz="1600" dirty="0" err="1">
                <a:solidFill>
                  <a:schemeClr val="accent1">
                    <a:lumMod val="50000"/>
                  </a:schemeClr>
                </a:solidFill>
                <a:latin typeface="Times New Roman" pitchFamily="18" charset="0"/>
                <a:cs typeface="Times New Roman" pitchFamily="18" charset="0"/>
              </a:rPr>
              <a:t>ісінің басым</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бағытына айналуға тиіс</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Баланың оқуға деген</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қызығушылығы, қоршаған ортаны</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кітап</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арқылы тануы</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мектеп</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қабырғасында қалыптасу керек</a:t>
            </a:r>
            <a:r>
              <a:rPr lang="ru-RU" sz="1600" dirty="0">
                <a:solidFill>
                  <a:schemeClr val="accent1">
                    <a:lumMod val="50000"/>
                  </a:schemeClr>
                </a:solidFill>
                <a:latin typeface="Times New Roman" pitchFamily="18" charset="0"/>
                <a:cs typeface="Times New Roman" pitchFamily="18" charset="0"/>
              </a:rPr>
              <a:t>. Ал </a:t>
            </a:r>
            <a:r>
              <a:rPr lang="ru-RU" sz="1600" dirty="0" err="1">
                <a:solidFill>
                  <a:schemeClr val="accent1">
                    <a:lumMod val="50000"/>
                  </a:schemeClr>
                </a:solidFill>
                <a:latin typeface="Times New Roman" pitchFamily="18" charset="0"/>
                <a:cs typeface="Times New Roman" pitchFamily="18" charset="0"/>
              </a:rPr>
              <a:t>кітапхана</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оқушының сол</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ынтасын</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оятып</a:t>
            </a:r>
            <a:r>
              <a:rPr lang="ru-RU" sz="1600" dirty="0">
                <a:solidFill>
                  <a:schemeClr val="accent1">
                    <a:lumMod val="50000"/>
                  </a:schemeClr>
                </a:solidFill>
                <a:latin typeface="Times New Roman" pitchFamily="18" charset="0"/>
                <a:cs typeface="Times New Roman" pitchFamily="18" charset="0"/>
              </a:rPr>
              <a:t>, оны </a:t>
            </a:r>
            <a:r>
              <a:rPr lang="ru-RU" sz="1600" dirty="0" err="1">
                <a:solidFill>
                  <a:schemeClr val="accent1">
                    <a:lumMod val="50000"/>
                  </a:schemeClr>
                </a:solidFill>
                <a:latin typeface="Times New Roman" pitchFamily="18" charset="0"/>
                <a:cs typeface="Times New Roman" pitchFamily="18" charset="0"/>
              </a:rPr>
              <a:t>қызықты кітап</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әлеміне жетелеуі</a:t>
            </a:r>
            <a:r>
              <a:rPr lang="ru-RU" sz="1600" dirty="0">
                <a:solidFill>
                  <a:schemeClr val="accent1">
                    <a:lumMod val="50000"/>
                  </a:schemeClr>
                </a:solidFill>
                <a:latin typeface="Times New Roman" pitchFamily="18" charset="0"/>
                <a:cs typeface="Times New Roman" pitchFamily="18" charset="0"/>
              </a:rPr>
              <a:t> </a:t>
            </a:r>
            <a:r>
              <a:rPr lang="ru-RU" sz="1600" dirty="0" err="1">
                <a:solidFill>
                  <a:schemeClr val="accent1">
                    <a:lumMod val="50000"/>
                  </a:schemeClr>
                </a:solidFill>
                <a:latin typeface="Times New Roman" pitchFamily="18" charset="0"/>
                <a:cs typeface="Times New Roman" pitchFamily="18" charset="0"/>
              </a:rPr>
              <a:t>қажет</a:t>
            </a:r>
            <a:r>
              <a:rPr lang="kk-KZ" sz="1600" dirty="0">
                <a:solidFill>
                  <a:srgbClr val="002A7E"/>
                </a:solidFill>
                <a:latin typeface="Times New Roman" pitchFamily="18" charset="0"/>
                <a:cs typeface="Times New Roman" pitchFamily="18" charset="0"/>
              </a:rPr>
              <a:t>»</a:t>
            </a:r>
            <a:r>
              <a:rPr lang="ru-RU" sz="1600" dirty="0">
                <a:solidFill>
                  <a:srgbClr val="002A7E"/>
                </a:solidFill>
                <a:latin typeface="Times New Roman" pitchFamily="18" charset="0"/>
                <a:cs typeface="Times New Roman" pitchFamily="18" charset="0"/>
              </a:rPr>
              <a:t>.</a:t>
            </a:r>
            <a:r>
              <a:rPr lang="kk-KZ" sz="1600" dirty="0">
                <a:solidFill>
                  <a:srgbClr val="002A7E"/>
                </a:solidFill>
                <a:latin typeface="Times New Roman" pitchFamily="18" charset="0"/>
                <a:cs typeface="Times New Roman" pitchFamily="18" charset="0"/>
              </a:rPr>
              <a:t> </a:t>
            </a:r>
            <a:endParaRPr lang="en-US" sz="1600" dirty="0">
              <a:solidFill>
                <a:srgbClr val="002A7E"/>
              </a:solidFill>
              <a:latin typeface="Times New Roman" pitchFamily="18" charset="0"/>
              <a:cs typeface="Times New Roman" pitchFamily="18" charset="0"/>
            </a:endParaRPr>
          </a:p>
          <a:p>
            <a:pPr algn="r">
              <a:buNone/>
            </a:pPr>
            <a:r>
              <a:rPr lang="ru-RU" sz="1600" dirty="0">
                <a:solidFill>
                  <a:schemeClr val="accent1">
                    <a:lumMod val="50000"/>
                  </a:schemeClr>
                </a:solidFill>
                <a:latin typeface="Times New Roman" pitchFamily="18" charset="0"/>
                <a:cs typeface="Times New Roman" pitchFamily="18" charset="0"/>
              </a:rPr>
              <a:t>     </a:t>
            </a:r>
            <a:r>
              <a:rPr lang="ru-RU" sz="1600" i="1" dirty="0" err="1">
                <a:solidFill>
                  <a:schemeClr val="accent1">
                    <a:lumMod val="50000"/>
                  </a:schemeClr>
                </a:solidFill>
                <a:latin typeface="Times New Roman" pitchFamily="18" charset="0"/>
                <a:cs typeface="Times New Roman" pitchFamily="18" charset="0"/>
              </a:rPr>
              <a:t>Мемлекет</a:t>
            </a:r>
            <a:r>
              <a:rPr lang="ru-RU" sz="1600" i="1" dirty="0">
                <a:solidFill>
                  <a:schemeClr val="accent1">
                    <a:lumMod val="50000"/>
                  </a:schemeClr>
                </a:solidFill>
                <a:latin typeface="Times New Roman" pitchFamily="18" charset="0"/>
                <a:cs typeface="Times New Roman" pitchFamily="18" charset="0"/>
              </a:rPr>
              <a:t> </a:t>
            </a:r>
            <a:r>
              <a:rPr lang="ru-RU" sz="1600" i="1" dirty="0" err="1">
                <a:solidFill>
                  <a:schemeClr val="accent1">
                    <a:lumMod val="50000"/>
                  </a:schemeClr>
                </a:solidFill>
                <a:latin typeface="Times New Roman" pitchFamily="18" charset="0"/>
                <a:cs typeface="Times New Roman" pitchFamily="18" charset="0"/>
              </a:rPr>
              <a:t>басшысы</a:t>
            </a:r>
            <a:r>
              <a:rPr lang="ru-RU" sz="1600" i="1" dirty="0">
                <a:solidFill>
                  <a:schemeClr val="accent1">
                    <a:lumMod val="50000"/>
                  </a:schemeClr>
                </a:solidFill>
                <a:latin typeface="Times New Roman" pitchFamily="18" charset="0"/>
                <a:cs typeface="Times New Roman" pitchFamily="18" charset="0"/>
              </a:rPr>
              <a:t> </a:t>
            </a:r>
            <a:r>
              <a:rPr lang="ru-RU" sz="1600" i="1" dirty="0" err="1">
                <a:solidFill>
                  <a:schemeClr val="accent1">
                    <a:lumMod val="50000"/>
                  </a:schemeClr>
                </a:solidFill>
                <a:latin typeface="Times New Roman" pitchFamily="18" charset="0"/>
                <a:cs typeface="Times New Roman" pitchFamily="18" charset="0"/>
              </a:rPr>
              <a:t>Қ.Тоқаевтың </a:t>
            </a:r>
            <a:r>
              <a:rPr lang="ru-RU" sz="1600" i="1" dirty="0">
                <a:solidFill>
                  <a:schemeClr val="accent1">
                    <a:lumMod val="50000"/>
                  </a:schemeClr>
                </a:solidFill>
                <a:latin typeface="Times New Roman" pitchFamily="18" charset="0"/>
                <a:cs typeface="Times New Roman" pitchFamily="18" charset="0"/>
              </a:rPr>
              <a:t>2020 </a:t>
            </a:r>
            <a:r>
              <a:rPr lang="ru-RU" sz="1600" i="1" dirty="0" err="1">
                <a:solidFill>
                  <a:schemeClr val="accent1">
                    <a:lumMod val="50000"/>
                  </a:schemeClr>
                </a:solidFill>
                <a:latin typeface="Times New Roman" pitchFamily="18" charset="0"/>
                <a:cs typeface="Times New Roman" pitchFamily="18" charset="0"/>
              </a:rPr>
              <a:t>жылғы                  </a:t>
            </a:r>
            <a:r>
              <a:rPr lang="ru-RU" sz="1600" i="1" dirty="0">
                <a:solidFill>
                  <a:schemeClr val="accent1">
                    <a:lumMod val="50000"/>
                  </a:schemeClr>
                </a:solidFill>
                <a:latin typeface="Times New Roman" pitchFamily="18" charset="0"/>
                <a:cs typeface="Times New Roman" pitchFamily="18" charset="0"/>
              </a:rPr>
              <a:t>22 </a:t>
            </a:r>
            <a:r>
              <a:rPr lang="ru-RU" sz="1600" i="1" dirty="0" err="1">
                <a:solidFill>
                  <a:schemeClr val="accent1">
                    <a:lumMod val="50000"/>
                  </a:schemeClr>
                </a:solidFill>
                <a:latin typeface="Times New Roman" pitchFamily="18" charset="0"/>
                <a:cs typeface="Times New Roman" pitchFamily="18" charset="0"/>
              </a:rPr>
              <a:t>қазандағы Ұлттық қоғамдық сенім</a:t>
            </a:r>
            <a:r>
              <a:rPr lang="ru-RU" sz="1600" i="1" dirty="0">
                <a:solidFill>
                  <a:schemeClr val="accent1">
                    <a:lumMod val="50000"/>
                  </a:schemeClr>
                </a:solidFill>
                <a:latin typeface="Times New Roman" pitchFamily="18" charset="0"/>
                <a:cs typeface="Times New Roman" pitchFamily="18" charset="0"/>
              </a:rPr>
              <a:t> </a:t>
            </a:r>
            <a:r>
              <a:rPr lang="ru-RU" sz="1600" i="1" dirty="0" err="1">
                <a:solidFill>
                  <a:schemeClr val="accent1">
                    <a:lumMod val="50000"/>
                  </a:schemeClr>
                </a:solidFill>
                <a:latin typeface="Times New Roman" pitchFamily="18" charset="0"/>
                <a:cs typeface="Times New Roman" pitchFamily="18" charset="0"/>
              </a:rPr>
              <a:t>кеңесінің                       </a:t>
            </a:r>
            <a:r>
              <a:rPr lang="ru-RU" sz="1600" i="1" dirty="0">
                <a:solidFill>
                  <a:schemeClr val="accent1">
                    <a:lumMod val="50000"/>
                  </a:schemeClr>
                </a:solidFill>
                <a:latin typeface="Times New Roman" pitchFamily="18" charset="0"/>
                <a:cs typeface="Times New Roman" pitchFamily="18" charset="0"/>
              </a:rPr>
              <a:t>IV </a:t>
            </a:r>
            <a:r>
              <a:rPr lang="ru-RU" sz="1600" i="1" dirty="0" err="1">
                <a:solidFill>
                  <a:schemeClr val="accent1">
                    <a:lumMod val="50000"/>
                  </a:schemeClr>
                </a:solidFill>
                <a:latin typeface="Times New Roman" pitchFamily="18" charset="0"/>
                <a:cs typeface="Times New Roman" pitchFamily="18" charset="0"/>
              </a:rPr>
              <a:t>отырысында</a:t>
            </a:r>
            <a:r>
              <a:rPr lang="ru-RU" sz="1600" i="1" dirty="0">
                <a:solidFill>
                  <a:schemeClr val="accent1">
                    <a:lumMod val="50000"/>
                  </a:schemeClr>
                </a:solidFill>
                <a:latin typeface="Times New Roman" pitchFamily="18" charset="0"/>
                <a:cs typeface="Times New Roman" pitchFamily="18" charset="0"/>
              </a:rPr>
              <a:t> </a:t>
            </a:r>
            <a:r>
              <a:rPr lang="ru-RU" sz="1600" i="1" dirty="0" err="1">
                <a:solidFill>
                  <a:schemeClr val="accent1">
                    <a:lumMod val="50000"/>
                  </a:schemeClr>
                </a:solidFill>
                <a:latin typeface="Times New Roman" pitchFamily="18" charset="0"/>
                <a:cs typeface="Times New Roman" pitchFamily="18" charset="0"/>
              </a:rPr>
              <a:t>сөйлеген сөздерінен</a:t>
            </a:r>
            <a:endParaRPr lang="ru-RU" sz="1600" b="1" i="1" dirty="0">
              <a:solidFill>
                <a:schemeClr val="accent1">
                  <a:lumMod val="50000"/>
                </a:schemeClr>
              </a:solidFill>
              <a:latin typeface="Times New Roman" pitchFamily="18" charset="0"/>
              <a:cs typeface="Times New Roman" pitchFamily="18" charset="0"/>
            </a:endParaRPr>
          </a:p>
        </p:txBody>
      </p:sp>
      <p:pic>
        <p:nvPicPr>
          <p:cNvPr id="1032" name="Picture 8" descr="Токаев, Касым-Жомарт Кемелевич — Википедия">
            <a:extLst>
              <a:ext uri="{FF2B5EF4-FFF2-40B4-BE49-F238E27FC236}">
                <a16:creationId xmlns:a16="http://schemas.microsoft.com/office/drawing/2014/main" xmlns="" id="{8099F67E-7A0A-4A3A-807A-67EECFF23E7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7158" y="1071552"/>
            <a:ext cx="2569500" cy="3297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2177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xmlns="" id="{53B790A2-00FE-46E8-9F26-2184DBA7A5E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110145" y="-4094788"/>
            <a:ext cx="902927" cy="9144003"/>
          </a:xfrm>
          <a:prstGeom prst="rect">
            <a:avLst/>
          </a:prstGeom>
        </p:spPr>
      </p:pic>
      <p:sp>
        <p:nvSpPr>
          <p:cNvPr id="6" name="Заголовок 1">
            <a:extLst>
              <a:ext uri="{FF2B5EF4-FFF2-40B4-BE49-F238E27FC236}">
                <a16:creationId xmlns:a16="http://schemas.microsoft.com/office/drawing/2014/main" xmlns="" id="{E4D98F1E-45A4-40B7-9AEE-64D5E09E0EAB}"/>
              </a:ext>
            </a:extLst>
          </p:cNvPr>
          <p:cNvSpPr txBox="1">
            <a:spLocks/>
          </p:cNvSpPr>
          <p:nvPr/>
        </p:nvSpPr>
        <p:spPr>
          <a:xfrm>
            <a:off x="501747" y="59846"/>
            <a:ext cx="8140506" cy="848048"/>
          </a:xfrm>
          <a:prstGeom prst="rect">
            <a:avLst/>
          </a:prstGeom>
          <a:noFill/>
        </p:spPr>
        <p:txBody>
          <a:bodyPr vert="horz" lIns="77925" tIns="38963" rIns="77925" bIns="38963"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k-KZ" sz="1400" b="1" dirty="0" smtClean="0">
                <a:solidFill>
                  <a:schemeClr val="bg1"/>
                </a:solidFill>
                <a:latin typeface="Times New Roman" pitchFamily="18" charset="0"/>
                <a:cs typeface="Times New Roman" pitchFamily="18" charset="0"/>
              </a:rPr>
              <a:t>2021-2025 </a:t>
            </a:r>
            <a:r>
              <a:rPr lang="kk-KZ" sz="1400" b="1" dirty="0">
                <a:solidFill>
                  <a:schemeClr val="bg1"/>
                </a:solidFill>
                <a:latin typeface="Times New Roman" pitchFamily="18" charset="0"/>
                <a:cs typeface="Times New Roman" pitchFamily="18" charset="0"/>
              </a:rPr>
              <a:t>жылдарға арналған білім беру ұйымдарының мектеп кітапханаларын дамытудың </a:t>
            </a:r>
          </a:p>
          <a:p>
            <a:pPr algn="ctr"/>
            <a:r>
              <a:rPr lang="kk-KZ" sz="1400" b="1" dirty="0">
                <a:solidFill>
                  <a:schemeClr val="bg1"/>
                </a:solidFill>
                <a:latin typeface="Times New Roman" pitchFamily="18" charset="0"/>
                <a:cs typeface="Times New Roman" pitchFamily="18" charset="0"/>
              </a:rPr>
              <a:t>Жол картасы аясында </a:t>
            </a:r>
            <a:r>
              <a:rPr lang="kk-KZ" sz="1400" b="1" dirty="0" smtClean="0">
                <a:solidFill>
                  <a:schemeClr val="bg1"/>
                </a:solidFill>
                <a:latin typeface="Times New Roman" pitchFamily="18" charset="0"/>
                <a:cs typeface="Times New Roman" pitchFamily="18" charset="0"/>
              </a:rPr>
              <a:t>оқушылардың </a:t>
            </a:r>
            <a:r>
              <a:rPr lang="kk-KZ" sz="1400" b="1" dirty="0">
                <a:solidFill>
                  <a:schemeClr val="bg1"/>
                </a:solidFill>
                <a:latin typeface="Times New Roman" pitchFamily="18" charset="0"/>
                <a:cs typeface="Times New Roman" pitchFamily="18" charset="0"/>
              </a:rPr>
              <a:t>оқу сауаттылығын арттыру бағытындағы «Оқуға құштар мектеп» жобасы бойынша</a:t>
            </a:r>
            <a:endParaRPr lang="ru-RU" sz="1400" dirty="0">
              <a:solidFill>
                <a:schemeClr val="bg1"/>
              </a:solidFill>
              <a:latin typeface="Times New Roman" pitchFamily="18" charset="0"/>
              <a:cs typeface="Times New Roman" pitchFamily="18" charset="0"/>
            </a:endParaRPr>
          </a:p>
          <a:p>
            <a:pPr algn="ctr"/>
            <a:r>
              <a:rPr lang="kk-KZ" sz="1400" b="1" dirty="0">
                <a:solidFill>
                  <a:schemeClr val="bg1"/>
                </a:solidFill>
                <a:latin typeface="Times New Roman" pitchFamily="18" charset="0"/>
                <a:cs typeface="Times New Roman" pitchFamily="18" charset="0"/>
              </a:rPr>
              <a:t>ІС-ШАРАЛАР ЖОСПАРЫ</a:t>
            </a:r>
            <a:endParaRPr lang="ru-RU" sz="1400" dirty="0">
              <a:solidFill>
                <a:schemeClr val="bg1"/>
              </a:solidFill>
              <a:latin typeface="Times New Roman" pitchFamily="18" charset="0"/>
              <a:cs typeface="Times New Roman" pitchFamily="18" charset="0"/>
            </a:endParaRPr>
          </a:p>
        </p:txBody>
      </p:sp>
      <p:sp>
        <p:nvSpPr>
          <p:cNvPr id="3" name="Прямоугольник 2"/>
          <p:cNvSpPr/>
          <p:nvPr/>
        </p:nvSpPr>
        <p:spPr>
          <a:xfrm>
            <a:off x="1861083" y="1812461"/>
            <a:ext cx="4220308" cy="309519"/>
          </a:xfrm>
          <a:prstGeom prst="rect">
            <a:avLst/>
          </a:prstGeom>
        </p:spPr>
        <p:txBody>
          <a:bodyPr lIns="77925" tIns="38963" rIns="77925" bIns="38963">
            <a:spAutoFit/>
          </a:bodyPr>
          <a:lstStyle/>
          <a:p>
            <a:endParaRPr lang="ru-RU" dirty="0"/>
          </a:p>
        </p:txBody>
      </p:sp>
      <p:graphicFrame>
        <p:nvGraphicFramePr>
          <p:cNvPr id="9" name="Схема 8"/>
          <p:cNvGraphicFramePr/>
          <p:nvPr>
            <p:extLst>
              <p:ext uri="{D42A27DB-BD31-4B8C-83A1-F6EECF244321}">
                <p14:modId xmlns:p14="http://schemas.microsoft.com/office/powerpoint/2010/main" val="1244764747"/>
              </p:ext>
            </p:extLst>
          </p:nvPr>
        </p:nvGraphicFramePr>
        <p:xfrm>
          <a:off x="302585" y="1124041"/>
          <a:ext cx="8341381" cy="42337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8827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Шестиугольник 26">
            <a:extLst>
              <a:ext uri="{FF2B5EF4-FFF2-40B4-BE49-F238E27FC236}">
                <a16:creationId xmlns:a16="http://schemas.microsoft.com/office/drawing/2014/main" xmlns="" id="{7F9E1EBD-FCE0-4942-9CCB-133D49F37B81}"/>
              </a:ext>
            </a:extLst>
          </p:cNvPr>
          <p:cNvSpPr/>
          <p:nvPr/>
        </p:nvSpPr>
        <p:spPr>
          <a:xfrm>
            <a:off x="5170221" y="3912522"/>
            <a:ext cx="2315767" cy="1202403"/>
          </a:xfrm>
          <a:prstGeom prst="hexagon">
            <a:avLst/>
          </a:prstGeom>
          <a:solidFill>
            <a:schemeClr val="bg1">
              <a:lumMod val="85000"/>
            </a:schemeClr>
          </a:solidFill>
          <a:ln>
            <a:noFill/>
          </a:ln>
          <a:effectLst>
            <a:glow rad="139700">
              <a:schemeClr val="bg1">
                <a:lumMod val="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003">
            <a:schemeClr val="lt2"/>
          </a:fillRef>
          <a:effectRef idx="1">
            <a:schemeClr val="accent2"/>
          </a:effectRef>
          <a:fontRef idx="minor">
            <a:schemeClr val="lt1"/>
          </a:fontRef>
        </p:style>
        <p:txBody>
          <a:bodyPr lIns="77925" tIns="38963" rIns="77925" bIns="38963" rtlCol="0" anchor="ctr"/>
          <a:lstStyle/>
          <a:p>
            <a:pPr algn="ctr"/>
            <a:endParaRPr lang="ru-RU"/>
          </a:p>
        </p:txBody>
      </p:sp>
      <p:sp>
        <p:nvSpPr>
          <p:cNvPr id="26" name="Шестиугольник 25">
            <a:extLst>
              <a:ext uri="{FF2B5EF4-FFF2-40B4-BE49-F238E27FC236}">
                <a16:creationId xmlns:a16="http://schemas.microsoft.com/office/drawing/2014/main" xmlns="" id="{4CADF93E-CD68-450D-994F-6628CA901253}"/>
              </a:ext>
            </a:extLst>
          </p:cNvPr>
          <p:cNvSpPr/>
          <p:nvPr/>
        </p:nvSpPr>
        <p:spPr>
          <a:xfrm>
            <a:off x="2260217" y="1115350"/>
            <a:ext cx="2315767" cy="1202403"/>
          </a:xfrm>
          <a:prstGeom prst="hexagon">
            <a:avLst/>
          </a:prstGeom>
          <a:solidFill>
            <a:schemeClr val="bg1">
              <a:lumMod val="85000"/>
            </a:schemeClr>
          </a:solidFill>
          <a:ln>
            <a:noFill/>
          </a:ln>
          <a:effectLst>
            <a:glow rad="139700">
              <a:schemeClr val="bg1">
                <a:lumMod val="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003">
            <a:schemeClr val="lt2"/>
          </a:fillRef>
          <a:effectRef idx="1">
            <a:schemeClr val="accent2"/>
          </a:effectRef>
          <a:fontRef idx="minor">
            <a:schemeClr val="lt1"/>
          </a:fontRef>
        </p:style>
        <p:txBody>
          <a:bodyPr lIns="77925" tIns="38963" rIns="77925" bIns="38963" rtlCol="0" anchor="ctr"/>
          <a:lstStyle/>
          <a:p>
            <a:pPr algn="ctr"/>
            <a:endParaRPr lang="ru-RU"/>
          </a:p>
        </p:txBody>
      </p:sp>
      <p:sp>
        <p:nvSpPr>
          <p:cNvPr id="25" name="Шестиугольник 24">
            <a:extLst>
              <a:ext uri="{FF2B5EF4-FFF2-40B4-BE49-F238E27FC236}">
                <a16:creationId xmlns:a16="http://schemas.microsoft.com/office/drawing/2014/main" xmlns="" id="{BA0188B0-3985-4D38-97B4-A8F52B4F8DC3}"/>
              </a:ext>
            </a:extLst>
          </p:cNvPr>
          <p:cNvSpPr/>
          <p:nvPr/>
        </p:nvSpPr>
        <p:spPr>
          <a:xfrm>
            <a:off x="2527774" y="3589742"/>
            <a:ext cx="2315767" cy="1202403"/>
          </a:xfrm>
          <a:prstGeom prst="hexagon">
            <a:avLst/>
          </a:prstGeom>
          <a:solidFill>
            <a:schemeClr val="bg1">
              <a:lumMod val="8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003">
            <a:schemeClr val="lt2"/>
          </a:fillRef>
          <a:effectRef idx="1">
            <a:schemeClr val="accent2"/>
          </a:effectRef>
          <a:fontRef idx="minor">
            <a:schemeClr val="lt1"/>
          </a:fontRef>
        </p:style>
        <p:txBody>
          <a:bodyPr lIns="77925" tIns="38963" rIns="77925" bIns="38963" rtlCol="0" anchor="ctr"/>
          <a:lstStyle/>
          <a:p>
            <a:pPr algn="ctr"/>
            <a:endParaRPr lang="ru-RU"/>
          </a:p>
        </p:txBody>
      </p:sp>
      <p:sp>
        <p:nvSpPr>
          <p:cNvPr id="23" name="Шестиугольник 22">
            <a:extLst>
              <a:ext uri="{FF2B5EF4-FFF2-40B4-BE49-F238E27FC236}">
                <a16:creationId xmlns:a16="http://schemas.microsoft.com/office/drawing/2014/main" xmlns="" id="{4C39F3FE-310D-4E67-8C95-E3CEA362A573}"/>
              </a:ext>
            </a:extLst>
          </p:cNvPr>
          <p:cNvSpPr/>
          <p:nvPr/>
        </p:nvSpPr>
        <p:spPr>
          <a:xfrm>
            <a:off x="6476541" y="2517463"/>
            <a:ext cx="2315767" cy="1202403"/>
          </a:xfrm>
          <a:prstGeom prst="hexagon">
            <a:avLst/>
          </a:prstGeom>
          <a:solidFill>
            <a:schemeClr val="bg1">
              <a:lumMod val="85000"/>
            </a:schemeClr>
          </a:solidFill>
          <a:ln>
            <a:noFill/>
          </a:ln>
          <a:effectLst>
            <a:glow rad="139700">
              <a:schemeClr val="bg1">
                <a:lumMod val="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003">
            <a:schemeClr val="lt2"/>
          </a:fillRef>
          <a:effectRef idx="1">
            <a:schemeClr val="accent2"/>
          </a:effectRef>
          <a:fontRef idx="minor">
            <a:schemeClr val="lt1"/>
          </a:fontRef>
        </p:style>
        <p:txBody>
          <a:bodyPr lIns="77925" tIns="38963" rIns="77925" bIns="38963" rtlCol="0" anchor="ctr"/>
          <a:lstStyle/>
          <a:p>
            <a:pPr algn="ctr"/>
            <a:endParaRPr lang="ru-RU"/>
          </a:p>
        </p:txBody>
      </p:sp>
      <p:sp>
        <p:nvSpPr>
          <p:cNvPr id="22" name="Шестиугольник 21">
            <a:extLst>
              <a:ext uri="{FF2B5EF4-FFF2-40B4-BE49-F238E27FC236}">
                <a16:creationId xmlns:a16="http://schemas.microsoft.com/office/drawing/2014/main" xmlns="" id="{465961AA-AC59-480A-83A3-C6A978E842D7}"/>
              </a:ext>
            </a:extLst>
          </p:cNvPr>
          <p:cNvSpPr/>
          <p:nvPr/>
        </p:nvSpPr>
        <p:spPr>
          <a:xfrm>
            <a:off x="583865" y="2580848"/>
            <a:ext cx="2315767" cy="1202403"/>
          </a:xfrm>
          <a:prstGeom prst="hexagon">
            <a:avLst/>
          </a:prstGeom>
          <a:solidFill>
            <a:schemeClr val="bg1">
              <a:lumMod val="85000"/>
            </a:schemeClr>
          </a:solidFill>
          <a:ln>
            <a:noFill/>
          </a:ln>
          <a:effectLst>
            <a:glow rad="139700">
              <a:schemeClr val="bg1">
                <a:lumMod val="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003">
            <a:schemeClr val="lt2"/>
          </a:fillRef>
          <a:effectRef idx="1">
            <a:schemeClr val="accent2"/>
          </a:effectRef>
          <a:fontRef idx="minor">
            <a:schemeClr val="lt1"/>
          </a:fontRef>
        </p:style>
        <p:txBody>
          <a:bodyPr lIns="77925" tIns="38963" rIns="77925" bIns="38963" rtlCol="0" anchor="ctr"/>
          <a:lstStyle/>
          <a:p>
            <a:pPr algn="ctr"/>
            <a:endParaRPr lang="ru-RU"/>
          </a:p>
        </p:txBody>
      </p:sp>
      <p:pic>
        <p:nvPicPr>
          <p:cNvPr id="2" name="Рисунок 1">
            <a:extLst>
              <a:ext uri="{FF2B5EF4-FFF2-40B4-BE49-F238E27FC236}">
                <a16:creationId xmlns:a16="http://schemas.microsoft.com/office/drawing/2014/main" xmlns="" id="{406AB40E-7FE9-4E60-983B-EF0E3E6099C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304361" y="-4011254"/>
            <a:ext cx="535277" cy="8773083"/>
          </a:xfrm>
          <a:prstGeom prst="rect">
            <a:avLst/>
          </a:prstGeom>
        </p:spPr>
      </p:pic>
      <p:sp>
        <p:nvSpPr>
          <p:cNvPr id="4" name="Заголовок 1">
            <a:extLst>
              <a:ext uri="{FF2B5EF4-FFF2-40B4-BE49-F238E27FC236}">
                <a16:creationId xmlns:a16="http://schemas.microsoft.com/office/drawing/2014/main" xmlns="" id="{42138ED3-8B97-4BD7-82E9-1D74E658383C}"/>
              </a:ext>
            </a:extLst>
          </p:cNvPr>
          <p:cNvSpPr txBox="1">
            <a:spLocks/>
          </p:cNvSpPr>
          <p:nvPr/>
        </p:nvSpPr>
        <p:spPr>
          <a:xfrm>
            <a:off x="583865" y="121433"/>
            <a:ext cx="8208443" cy="592930"/>
          </a:xfrm>
          <a:prstGeom prst="rect">
            <a:avLst/>
          </a:prstGeom>
          <a:noFill/>
        </p:spPr>
        <p:txBody>
          <a:bodyPr vert="horz" lIns="77925" tIns="38963" rIns="77925" bIns="38963"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k-KZ" sz="1400" b="1" dirty="0">
                <a:solidFill>
                  <a:schemeClr val="bg1"/>
                </a:solidFill>
                <a:latin typeface="Times New Roman" pitchFamily="18" charset="0"/>
                <a:cs typeface="Times New Roman" pitchFamily="18" charset="0"/>
              </a:rPr>
              <a:t>«Әженің ертегілері» бастауыш сынып оқушыларына үзіліс кезінде</a:t>
            </a:r>
          </a:p>
          <a:p>
            <a:pPr algn="ctr"/>
            <a:r>
              <a:rPr lang="kk-KZ" sz="1400" b="1" dirty="0">
                <a:solidFill>
                  <a:schemeClr val="bg1"/>
                </a:solidFill>
                <a:latin typeface="Times New Roman" pitchFamily="18" charset="0"/>
                <a:cs typeface="Times New Roman" pitchFamily="18" charset="0"/>
              </a:rPr>
              <a:t>бір мезетте ертегілер оқуын ұйымдастыру </a:t>
            </a:r>
            <a:endParaRPr lang="ru-RU" sz="1400" b="1" dirty="0">
              <a:solidFill>
                <a:schemeClr val="bg1"/>
              </a:solidFill>
              <a:latin typeface="Times New Roman" pitchFamily="18" charset="0"/>
              <a:cs typeface="Times New Roman" pitchFamily="18" charset="0"/>
            </a:endParaRPr>
          </a:p>
        </p:txBody>
      </p:sp>
      <p:sp>
        <p:nvSpPr>
          <p:cNvPr id="6" name="Прямоугольник: скругленные углы 5">
            <a:extLst>
              <a:ext uri="{FF2B5EF4-FFF2-40B4-BE49-F238E27FC236}">
                <a16:creationId xmlns:a16="http://schemas.microsoft.com/office/drawing/2014/main" xmlns="" id="{F0DFF15C-E3E2-44B2-A8C7-C5D0F0DA8162}"/>
              </a:ext>
            </a:extLst>
          </p:cNvPr>
          <p:cNvSpPr/>
          <p:nvPr/>
        </p:nvSpPr>
        <p:spPr>
          <a:xfrm>
            <a:off x="384634" y="732635"/>
            <a:ext cx="8374732" cy="785818"/>
          </a:xfrm>
          <a:prstGeom prst="roundRect">
            <a:avLst/>
          </a:prstGeom>
          <a:solidFill>
            <a:schemeClr val="accent1"/>
          </a:solidFill>
          <a:ln>
            <a:noFill/>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lIns="77925" tIns="38963" rIns="77925" bIns="38963" rtlCol="0" anchor="ctr"/>
          <a:lstStyle/>
          <a:p>
            <a:r>
              <a:rPr lang="kk-KZ" sz="1000" b="1" u="sng" dirty="0">
                <a:latin typeface="Times New Roman" pitchFamily="18" charset="0"/>
                <a:cs typeface="Times New Roman" pitchFamily="18" charset="0"/>
              </a:rPr>
              <a:t>Мақсаты: </a:t>
            </a:r>
            <a:endParaRPr lang="ru-RU" sz="1000" b="1" u="sng" dirty="0">
              <a:latin typeface="Times New Roman" pitchFamily="18" charset="0"/>
              <a:cs typeface="Times New Roman" pitchFamily="18" charset="0"/>
            </a:endParaRPr>
          </a:p>
          <a:p>
            <a:r>
              <a:rPr lang="ru-RU" sz="1000" b="1" dirty="0">
                <a:latin typeface="Times New Roman" pitchFamily="18" charset="0"/>
                <a:cs typeface="Times New Roman" pitchFamily="18" charset="0"/>
              </a:rPr>
              <a:t>1</a:t>
            </a:r>
            <a:r>
              <a:rPr lang="kk-KZ" sz="1000" b="1" dirty="0">
                <a:latin typeface="Times New Roman" pitchFamily="18" charset="0"/>
                <a:cs typeface="Times New Roman" pitchFamily="18" charset="0"/>
              </a:rPr>
              <a:t>. </a:t>
            </a:r>
            <a:r>
              <a:rPr lang="ru-RU" sz="1000" dirty="0" err="1">
                <a:latin typeface="Times New Roman" pitchFamily="18" charset="0"/>
                <a:cs typeface="Times New Roman" pitchFamily="18" charset="0"/>
              </a:rPr>
              <a:t>Оқушыларды кітап</a:t>
            </a:r>
            <a:r>
              <a:rPr lang="ru-RU" sz="1000" dirty="0">
                <a:latin typeface="Times New Roman" pitchFamily="18" charset="0"/>
                <a:cs typeface="Times New Roman" pitchFamily="18" charset="0"/>
              </a:rPr>
              <a:t> </a:t>
            </a:r>
            <a:r>
              <a:rPr lang="ru-RU" sz="1000" dirty="0" err="1">
                <a:latin typeface="Times New Roman" pitchFamily="18" charset="0"/>
                <a:cs typeface="Times New Roman" pitchFamily="18" charset="0"/>
              </a:rPr>
              <a:t>оқуға, оның ішінде</a:t>
            </a:r>
            <a:r>
              <a:rPr lang="ru-RU" sz="1000" dirty="0">
                <a:latin typeface="Times New Roman" pitchFamily="18" charset="0"/>
                <a:cs typeface="Times New Roman" pitchFamily="18" charset="0"/>
              </a:rPr>
              <a:t> </a:t>
            </a:r>
            <a:r>
              <a:rPr lang="ru-RU" sz="1000" dirty="0" err="1">
                <a:latin typeface="Times New Roman" pitchFamily="18" charset="0"/>
                <a:cs typeface="Times New Roman" pitchFamily="18" charset="0"/>
              </a:rPr>
              <a:t>ертегілерді</a:t>
            </a:r>
            <a:r>
              <a:rPr lang="ru-RU" sz="1000" dirty="0">
                <a:latin typeface="Times New Roman" pitchFamily="18" charset="0"/>
                <a:cs typeface="Times New Roman" pitchFamily="18" charset="0"/>
              </a:rPr>
              <a:t> </a:t>
            </a:r>
            <a:r>
              <a:rPr lang="ru-RU" sz="1000" dirty="0" err="1">
                <a:latin typeface="Times New Roman" pitchFamily="18" charset="0"/>
                <a:cs typeface="Times New Roman" pitchFamily="18" charset="0"/>
              </a:rPr>
              <a:t>оқуға шақыру, ертегілер</a:t>
            </a:r>
            <a:r>
              <a:rPr lang="ru-RU" sz="1000" dirty="0">
                <a:latin typeface="Times New Roman" pitchFamily="18" charset="0"/>
                <a:cs typeface="Times New Roman" pitchFamily="18" charset="0"/>
              </a:rPr>
              <a:t> </a:t>
            </a:r>
            <a:r>
              <a:rPr lang="ru-RU" sz="1000" dirty="0" err="1">
                <a:latin typeface="Times New Roman" pitchFamily="18" charset="0"/>
                <a:cs typeface="Times New Roman" pitchFamily="18" charset="0"/>
              </a:rPr>
              <a:t>арқылы жалпы</a:t>
            </a:r>
            <a:r>
              <a:rPr lang="ru-RU" sz="1000" dirty="0">
                <a:latin typeface="Times New Roman" pitchFamily="18" charset="0"/>
                <a:cs typeface="Times New Roman" pitchFamily="18" charset="0"/>
              </a:rPr>
              <a:t> </a:t>
            </a:r>
            <a:r>
              <a:rPr lang="ru-RU" sz="1000" dirty="0" err="1">
                <a:latin typeface="Times New Roman" pitchFamily="18" charset="0"/>
                <a:cs typeface="Times New Roman" pitchFamily="18" charset="0"/>
              </a:rPr>
              <a:t>дамуға рухани</a:t>
            </a:r>
            <a:r>
              <a:rPr lang="ru-RU" sz="1000" dirty="0">
                <a:latin typeface="Times New Roman" pitchFamily="18" charset="0"/>
                <a:cs typeface="Times New Roman" pitchFamily="18" charset="0"/>
              </a:rPr>
              <a:t> </a:t>
            </a:r>
            <a:r>
              <a:rPr lang="ru-RU" sz="1000" dirty="0" err="1">
                <a:latin typeface="Times New Roman" pitchFamily="18" charset="0"/>
                <a:cs typeface="Times New Roman" pitchFamily="18" charset="0"/>
              </a:rPr>
              <a:t>құндылықтарды бойларына</a:t>
            </a:r>
            <a:r>
              <a:rPr lang="ru-RU" sz="1000" dirty="0">
                <a:latin typeface="Times New Roman" pitchFamily="18" charset="0"/>
                <a:cs typeface="Times New Roman" pitchFamily="18" charset="0"/>
              </a:rPr>
              <a:t> </a:t>
            </a:r>
            <a:r>
              <a:rPr lang="ru-RU" sz="1000" dirty="0" err="1">
                <a:latin typeface="Times New Roman" pitchFamily="18" charset="0"/>
                <a:cs typeface="Times New Roman" pitchFamily="18" charset="0"/>
              </a:rPr>
              <a:t>сіңіру</a:t>
            </a:r>
            <a:r>
              <a:rPr lang="kk-KZ" sz="1000" dirty="0">
                <a:latin typeface="Times New Roman" pitchFamily="18" charset="0"/>
                <a:cs typeface="Times New Roman" pitchFamily="18" charset="0"/>
              </a:rPr>
              <a:t>;  </a:t>
            </a:r>
            <a:endParaRPr lang="ru-RU" sz="1000" dirty="0">
              <a:latin typeface="Times New Roman" pitchFamily="18" charset="0"/>
              <a:cs typeface="Times New Roman" pitchFamily="18" charset="0"/>
            </a:endParaRPr>
          </a:p>
          <a:p>
            <a:pPr marL="194813" indent="-194813"/>
            <a:r>
              <a:rPr lang="kk-KZ" sz="1000" dirty="0">
                <a:latin typeface="Times New Roman" pitchFamily="18" charset="0"/>
                <a:cs typeface="Times New Roman" pitchFamily="18" charset="0"/>
              </a:rPr>
              <a:t>2. Кітап оқудың, оның ішінде ертегілерді оқудың маңызын ашу;</a:t>
            </a:r>
            <a:endParaRPr lang="ru-RU" sz="1000" dirty="0">
              <a:latin typeface="Times New Roman" pitchFamily="18" charset="0"/>
              <a:cs typeface="Times New Roman" pitchFamily="18" charset="0"/>
            </a:endParaRPr>
          </a:p>
          <a:p>
            <a:r>
              <a:rPr lang="kk-KZ" sz="1000" dirty="0">
                <a:latin typeface="Times New Roman" pitchFamily="18" charset="0"/>
                <a:cs typeface="Times New Roman" pitchFamily="18" charset="0"/>
              </a:rPr>
              <a:t>3. Кітап оқудың, оның ішінде ертегілерді насихаттау жолдарын көрсету.</a:t>
            </a:r>
            <a:endParaRPr lang="ru-RU" sz="1000" b="1" dirty="0">
              <a:latin typeface="Times New Roman" pitchFamily="18" charset="0"/>
              <a:cs typeface="Times New Roman" pitchFamily="18" charset="0"/>
            </a:endParaRPr>
          </a:p>
        </p:txBody>
      </p:sp>
      <p:sp>
        <p:nvSpPr>
          <p:cNvPr id="11" name="Прямоугольник: скругленные углы 10">
            <a:extLst>
              <a:ext uri="{FF2B5EF4-FFF2-40B4-BE49-F238E27FC236}">
                <a16:creationId xmlns:a16="http://schemas.microsoft.com/office/drawing/2014/main" xmlns="" id="{05E2347A-8249-4F4C-95F4-EA5D1943980E}"/>
              </a:ext>
            </a:extLst>
          </p:cNvPr>
          <p:cNvSpPr/>
          <p:nvPr/>
        </p:nvSpPr>
        <p:spPr>
          <a:xfrm>
            <a:off x="142844" y="4500971"/>
            <a:ext cx="8858312" cy="589364"/>
          </a:xfrm>
          <a:prstGeom prst="roundRect">
            <a:avLst/>
          </a:prstGeom>
          <a:solidFill>
            <a:schemeClr val="accent1"/>
          </a:solidFill>
          <a:ln>
            <a:noFill/>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lIns="77925" tIns="38963" rIns="77925" bIns="38963" rtlCol="0" anchor="ctr"/>
          <a:lstStyle/>
          <a:p>
            <a:r>
              <a:rPr lang="kk-KZ" sz="1000" b="1" u="sng" dirty="0">
                <a:latin typeface="Times New Roman" pitchFamily="18" charset="0"/>
                <a:cs typeface="Times New Roman" pitchFamily="18" charset="0"/>
              </a:rPr>
              <a:t>Күтілетін нәтиже:</a:t>
            </a:r>
            <a:endParaRPr lang="ru-RU" sz="1000" b="1" u="sng" dirty="0">
              <a:latin typeface="Times New Roman" pitchFamily="18" charset="0"/>
              <a:cs typeface="Times New Roman" pitchFamily="18" charset="0"/>
            </a:endParaRPr>
          </a:p>
          <a:p>
            <a:pPr algn="just"/>
            <a:r>
              <a:rPr lang="kk-KZ" sz="1000" dirty="0">
                <a:latin typeface="Times New Roman" pitchFamily="18" charset="0"/>
                <a:cs typeface="Times New Roman" pitchFamily="18" charset="0"/>
              </a:rPr>
              <a:t>Оқушылардың оқу дағдысын, оқу сауаттылығын қалыптастыру. Оқушылар ертегілердің маңызын зерттейді, ертегілерді оқи отырып қиялдайды, қажетті дағдыларды күнделікті өмірде қолданады,  ертегі туралы шағын әңгіме жазады.</a:t>
            </a:r>
            <a:endParaRPr lang="ru-RU" sz="1000" dirty="0">
              <a:latin typeface="Times New Roman" pitchFamily="18" charset="0"/>
              <a:cs typeface="Times New Roman" pitchFamily="18" charset="0"/>
            </a:endParaRPr>
          </a:p>
        </p:txBody>
      </p:sp>
      <p:sp>
        <p:nvSpPr>
          <p:cNvPr id="30" name="Прямоугольник: скругленные углы 5">
            <a:extLst>
              <a:ext uri="{FF2B5EF4-FFF2-40B4-BE49-F238E27FC236}">
                <a16:creationId xmlns:a16="http://schemas.microsoft.com/office/drawing/2014/main" xmlns="" id="{F0DFF15C-E3E2-44B2-A8C7-C5D0F0DA8162}"/>
              </a:ext>
            </a:extLst>
          </p:cNvPr>
          <p:cNvSpPr/>
          <p:nvPr/>
        </p:nvSpPr>
        <p:spPr>
          <a:xfrm>
            <a:off x="0" y="1571618"/>
            <a:ext cx="1928826" cy="285752"/>
          </a:xfrm>
          <a:prstGeom prst="roundRect">
            <a:avLst>
              <a:gd name="adj" fmla="val 0"/>
            </a:avLst>
          </a:prstGeom>
          <a:solidFill>
            <a:schemeClr val="accent1"/>
          </a:solidFill>
          <a:ln>
            <a:noFill/>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lIns="77925" tIns="38963" rIns="77925" bIns="38963" rtlCol="0" anchor="ctr"/>
          <a:lstStyle/>
          <a:p>
            <a:r>
              <a:rPr lang="kk-KZ" sz="1000" b="1" dirty="0">
                <a:latin typeface="Times New Roman" pitchFamily="18" charset="0"/>
                <a:cs typeface="Times New Roman" pitchFamily="18" charset="0"/>
              </a:rPr>
              <a:t>     Ертегілер тізімі:</a:t>
            </a:r>
            <a:endParaRPr lang="ru-RU" sz="1000" b="1" dirty="0">
              <a:latin typeface="Times New Roman" pitchFamily="18" charset="0"/>
              <a:cs typeface="Times New Roman" pitchFamily="18" charset="0"/>
            </a:endParaRPr>
          </a:p>
        </p:txBody>
      </p:sp>
      <p:sp>
        <p:nvSpPr>
          <p:cNvPr id="31" name="Прямоугольник: скругленные углы 5">
            <a:extLst>
              <a:ext uri="{FF2B5EF4-FFF2-40B4-BE49-F238E27FC236}">
                <a16:creationId xmlns:a16="http://schemas.microsoft.com/office/drawing/2014/main" xmlns="" id="{F0DFF15C-E3E2-44B2-A8C7-C5D0F0DA8162}"/>
              </a:ext>
            </a:extLst>
          </p:cNvPr>
          <p:cNvSpPr/>
          <p:nvPr/>
        </p:nvSpPr>
        <p:spPr>
          <a:xfrm>
            <a:off x="214282" y="1936448"/>
            <a:ext cx="3165253" cy="2464611"/>
          </a:xfrm>
          <a:prstGeom prst="roundRect">
            <a:avLst/>
          </a:prstGeom>
          <a:solidFill>
            <a:schemeClr val="accent1"/>
          </a:solidFill>
          <a:ln>
            <a:noFill/>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lIns="77925" tIns="38963" rIns="77925" bIns="38963" rtlCol="0" anchor="ctr"/>
          <a:lstStyle/>
          <a:p>
            <a:pPr defTabSz="779252" fontAlgn="base">
              <a:spcBef>
                <a:spcPct val="0"/>
              </a:spcBef>
              <a:spcAft>
                <a:spcPct val="0"/>
              </a:spcAft>
            </a:pPr>
            <a:r>
              <a:rPr lang="kk-KZ" sz="1100" b="1" i="1" dirty="0">
                <a:solidFill>
                  <a:schemeClr val="bg1"/>
                </a:solidFill>
                <a:latin typeface="Times New Roman" pitchFamily="18" charset="0"/>
                <a:ea typeface="Calibri" pitchFamily="34" charset="0"/>
                <a:cs typeface="Times New Roman" pitchFamily="18" charset="0"/>
              </a:rPr>
              <a:t>Қазақ сыныбы:</a:t>
            </a:r>
            <a:endParaRPr lang="ru-RU" sz="1100" b="1"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1. Қазақ ертегілері;     2. Қуырмаш;</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3. Түлкі мен әтеш;      4. Аяз.;</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5. </a:t>
            </a:r>
            <a:r>
              <a:rPr lang="kk-KZ" sz="1050" dirty="0">
                <a:solidFill>
                  <a:schemeClr val="bg1"/>
                </a:solidFill>
                <a:latin typeface="Times New Roman" pitchFamily="18" charset="0"/>
                <a:ea typeface="Times New Roman" pitchFamily="18" charset="0"/>
                <a:cs typeface="Times New Roman" pitchFamily="18" charset="0"/>
              </a:rPr>
              <a:t>Шаруа мен аю;        </a:t>
            </a:r>
            <a:r>
              <a:rPr lang="kk-KZ" sz="1050" dirty="0">
                <a:solidFill>
                  <a:schemeClr val="bg1"/>
                </a:solidFill>
                <a:latin typeface="Times New Roman" pitchFamily="18" charset="0"/>
                <a:ea typeface="Calibri" pitchFamily="34" charset="0"/>
                <a:cs typeface="Times New Roman" pitchFamily="18" charset="0"/>
              </a:rPr>
              <a:t>6. </a:t>
            </a:r>
            <a:r>
              <a:rPr lang="kk-KZ" sz="1050" dirty="0">
                <a:solidFill>
                  <a:schemeClr val="bg1"/>
                </a:solidFill>
                <a:latin typeface="Times New Roman" pitchFamily="18" charset="0"/>
                <a:ea typeface="Times New Roman" pitchFamily="18" charset="0"/>
                <a:cs typeface="Times New Roman" pitchFamily="18" charset="0"/>
              </a:rPr>
              <a:t>Ақымақ қасқыр;</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7.</a:t>
            </a:r>
            <a:r>
              <a:rPr lang="kk-KZ" sz="1050" dirty="0">
                <a:solidFill>
                  <a:schemeClr val="bg1"/>
                </a:solidFill>
                <a:latin typeface="Times New Roman" pitchFamily="18" charset="0"/>
                <a:ea typeface="Times New Roman" pitchFamily="18" charset="0"/>
                <a:cs typeface="Times New Roman" pitchFamily="18" charset="0"/>
              </a:rPr>
              <a:t> Аққу-қаздар;</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8.</a:t>
            </a:r>
            <a:r>
              <a:rPr lang="kk-KZ" sz="1050" dirty="0">
                <a:solidFill>
                  <a:schemeClr val="bg1"/>
                </a:solidFill>
                <a:latin typeface="Times New Roman" pitchFamily="18" charset="0"/>
                <a:ea typeface="Times New Roman" pitchFamily="18" charset="0"/>
                <a:cs typeface="Times New Roman" pitchFamily="18" charset="0"/>
              </a:rPr>
              <a:t> Әжемнің ертегілері жинағы;</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Times New Roman" pitchFamily="18" charset="0"/>
                <a:cs typeface="Times New Roman" pitchFamily="18" charset="0"/>
              </a:rPr>
              <a:t>9.  Андерсен ертегілері;</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10.</a:t>
            </a:r>
            <a:r>
              <a:rPr lang="kk-KZ" sz="1050" dirty="0">
                <a:solidFill>
                  <a:schemeClr val="bg1"/>
                </a:solidFill>
                <a:latin typeface="Times New Roman" pitchFamily="18" charset="0"/>
                <a:ea typeface="Times New Roman" pitchFamily="18" charset="0"/>
                <a:cs typeface="Times New Roman" pitchFamily="18" charset="0"/>
              </a:rPr>
              <a:t> Ағайынды Гримм ертегілері. 1-бөлім;</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Times New Roman" pitchFamily="18" charset="0"/>
                <a:cs typeface="Times New Roman" pitchFamily="18" charset="0"/>
              </a:rPr>
              <a:t>11. Ағайынды Гримм ертегілері. 2-бөлім;</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12. </a:t>
            </a:r>
            <a:r>
              <a:rPr lang="kk-KZ" sz="1050" dirty="0">
                <a:solidFill>
                  <a:schemeClr val="bg1"/>
                </a:solidFill>
                <a:latin typeface="Times New Roman" pitchFamily="18" charset="0"/>
                <a:ea typeface="Times New Roman" pitchFamily="18" charset="0"/>
                <a:cs typeface="Times New Roman" pitchFamily="18" charset="0"/>
              </a:rPr>
              <a:t>Шортанның бұйрығымен;</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Times New Roman" pitchFamily="18" charset="0"/>
                <a:cs typeface="Times New Roman" pitchFamily="18" charset="0"/>
              </a:rPr>
              <a:t>13. Қанбақ шал;           14. Түлкі мен тырна;</a:t>
            </a:r>
            <a:endParaRPr lang="ru-RU" sz="600" dirty="0">
              <a:solidFill>
                <a:schemeClr val="bg1"/>
              </a:solidFill>
              <a:latin typeface="Times New Roman" pitchFamily="18"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Times New Roman" pitchFamily="18" charset="0"/>
                <a:cs typeface="Times New Roman" pitchFamily="18" charset="0"/>
              </a:rPr>
              <a:t>15. Қаршақыз;              16. Робот және алты асық</a:t>
            </a:r>
            <a:endParaRPr lang="ru-RU" sz="1050" b="1" dirty="0">
              <a:solidFill>
                <a:schemeClr val="bg1"/>
              </a:solidFill>
              <a:latin typeface="Times New Roman" pitchFamily="18" charset="0"/>
              <a:cs typeface="Times New Roman" pitchFamily="18" charset="0"/>
            </a:endParaRPr>
          </a:p>
        </p:txBody>
      </p:sp>
      <p:sp>
        <p:nvSpPr>
          <p:cNvPr id="32" name="Прямоугольник: скругленные углы 5">
            <a:extLst>
              <a:ext uri="{FF2B5EF4-FFF2-40B4-BE49-F238E27FC236}">
                <a16:creationId xmlns:a16="http://schemas.microsoft.com/office/drawing/2014/main" xmlns="" id="{F0DFF15C-E3E2-44B2-A8C7-C5D0F0DA8162}"/>
              </a:ext>
            </a:extLst>
          </p:cNvPr>
          <p:cNvSpPr/>
          <p:nvPr/>
        </p:nvSpPr>
        <p:spPr>
          <a:xfrm>
            <a:off x="4286248" y="1935123"/>
            <a:ext cx="3656273" cy="2445489"/>
          </a:xfrm>
          <a:prstGeom prst="roundRect">
            <a:avLst/>
          </a:prstGeom>
          <a:solidFill>
            <a:schemeClr val="accent1"/>
          </a:solidFill>
          <a:ln>
            <a:noFill/>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lIns="77925" tIns="38963" rIns="77925" bIns="38963" rtlCol="0" anchor="ctr"/>
          <a:lstStyle/>
          <a:p>
            <a:pPr defTabSz="779252" fontAlgn="base">
              <a:spcBef>
                <a:spcPct val="0"/>
              </a:spcBef>
              <a:spcAft>
                <a:spcPct val="0"/>
              </a:spcAft>
            </a:pPr>
            <a:r>
              <a:rPr lang="kk-KZ" sz="1100" b="1" i="1" dirty="0">
                <a:solidFill>
                  <a:schemeClr val="bg1"/>
                </a:solidFill>
                <a:latin typeface="Times New Roman" pitchFamily="18" charset="0"/>
                <a:ea typeface="Calibri" pitchFamily="34" charset="0"/>
                <a:cs typeface="Times New Roman" pitchFamily="18" charset="0"/>
              </a:rPr>
              <a:t>Орыс сыныбы:</a:t>
            </a:r>
            <a:endParaRPr lang="ru-RU" sz="1100" b="1" i="1" dirty="0">
              <a:solidFill>
                <a:schemeClr val="bg1"/>
              </a:solidFill>
              <a:latin typeface="Times New Roman" pitchFamily="18" charset="0"/>
              <a:ea typeface="Calibri" pitchFamily="34"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1.Казахские сказки;             2. Сказка о рыбаке и рыбке;</a:t>
            </a:r>
            <a:endParaRPr lang="ru-RU" sz="1050" dirty="0">
              <a:solidFill>
                <a:schemeClr val="bg1"/>
              </a:solidFill>
              <a:latin typeface="Times New Roman" pitchFamily="18" charset="0"/>
              <a:ea typeface="Calibri" pitchFamily="34"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3. Алдар Көсе. Сборник сказок;</a:t>
            </a:r>
            <a:endParaRPr lang="ru-RU" sz="1050" dirty="0">
              <a:solidFill>
                <a:schemeClr val="bg1"/>
              </a:solidFill>
              <a:latin typeface="Times New Roman" pitchFamily="18" charset="0"/>
              <a:ea typeface="Calibri" pitchFamily="34"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4. Алдар Косе  и черти;       5. Принцесса на горошине;</a:t>
            </a:r>
            <a:endParaRPr lang="ru-RU" sz="1050" dirty="0">
              <a:solidFill>
                <a:schemeClr val="bg1"/>
              </a:solidFill>
              <a:latin typeface="Times New Roman" pitchFamily="18" charset="0"/>
              <a:ea typeface="Calibri" pitchFamily="34"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6. Теремок;                           7. Морозко;</a:t>
            </a:r>
            <a:endParaRPr lang="ru-RU" sz="1050" dirty="0">
              <a:solidFill>
                <a:schemeClr val="bg1"/>
              </a:solidFill>
              <a:latin typeface="Times New Roman" pitchFamily="18" charset="0"/>
              <a:ea typeface="Calibri" pitchFamily="34"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8. Сивка-бурка;                    9. По щучьему велению;</a:t>
            </a:r>
            <a:endParaRPr lang="ru-RU" sz="1050" dirty="0">
              <a:solidFill>
                <a:schemeClr val="bg1"/>
              </a:solidFill>
              <a:latin typeface="Times New Roman" pitchFamily="18" charset="0"/>
              <a:ea typeface="Calibri" pitchFamily="34"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10. Сестрица Аленушка и братец Иванушка;</a:t>
            </a:r>
            <a:endParaRPr lang="ru-RU" sz="1050" dirty="0">
              <a:solidFill>
                <a:schemeClr val="bg1"/>
              </a:solidFill>
              <a:latin typeface="Times New Roman" pitchFamily="18" charset="0"/>
              <a:ea typeface="Calibri" pitchFamily="34"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11. Снегурочка;                    12. </a:t>
            </a:r>
            <a:r>
              <a:rPr lang="ru-RU" sz="1050" dirty="0">
                <a:solidFill>
                  <a:schemeClr val="bg1"/>
                </a:solidFill>
                <a:latin typeface="Times New Roman" pitchFamily="18" charset="0"/>
                <a:ea typeface="Calibri" pitchFamily="34" charset="0"/>
                <a:cs typeface="Times New Roman" pitchFamily="18" charset="0"/>
              </a:rPr>
              <a:t>Лиса и журавль</a:t>
            </a:r>
            <a:r>
              <a:rPr lang="kk-KZ" sz="1050" dirty="0">
                <a:solidFill>
                  <a:schemeClr val="bg1"/>
                </a:solidFill>
                <a:latin typeface="Times New Roman" pitchFamily="18" charset="0"/>
                <a:ea typeface="Calibri" pitchFamily="34" charset="0"/>
                <a:cs typeface="Times New Roman" pitchFamily="18" charset="0"/>
              </a:rPr>
              <a:t>;</a:t>
            </a:r>
            <a:endParaRPr lang="ru-RU" sz="1050" dirty="0">
              <a:solidFill>
                <a:schemeClr val="bg1"/>
              </a:solidFill>
              <a:latin typeface="Times New Roman" pitchFamily="18" charset="0"/>
              <a:ea typeface="Calibri" pitchFamily="34"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13.</a:t>
            </a:r>
            <a:r>
              <a:rPr lang="ru-RU" sz="1050" dirty="0">
                <a:solidFill>
                  <a:schemeClr val="bg1"/>
                </a:solidFill>
                <a:latin typeface="Times New Roman" pitchFamily="18" charset="0"/>
                <a:ea typeface="Calibri" pitchFamily="34" charset="0"/>
                <a:cs typeface="Times New Roman" pitchFamily="18" charset="0"/>
              </a:rPr>
              <a:t> Мужик и медведь</a:t>
            </a:r>
            <a:r>
              <a:rPr lang="kk-KZ" sz="1050" dirty="0">
                <a:solidFill>
                  <a:schemeClr val="bg1"/>
                </a:solidFill>
                <a:latin typeface="Times New Roman" pitchFamily="18" charset="0"/>
                <a:ea typeface="Calibri" pitchFamily="34" charset="0"/>
                <a:cs typeface="Times New Roman" pitchFamily="18" charset="0"/>
              </a:rPr>
              <a:t>;          14. </a:t>
            </a:r>
            <a:r>
              <a:rPr lang="ru-RU" sz="1050" dirty="0">
                <a:solidFill>
                  <a:schemeClr val="bg1"/>
                </a:solidFill>
                <a:latin typeface="Times New Roman" pitchFamily="18" charset="0"/>
                <a:ea typeface="Calibri" pitchFamily="34" charset="0"/>
                <a:cs typeface="Times New Roman" pitchFamily="18" charset="0"/>
              </a:rPr>
              <a:t>Глупый волк</a:t>
            </a:r>
            <a:r>
              <a:rPr lang="kk-KZ" sz="1050" dirty="0">
                <a:solidFill>
                  <a:schemeClr val="bg1"/>
                </a:solidFill>
                <a:latin typeface="Times New Roman" pitchFamily="18" charset="0"/>
                <a:ea typeface="Calibri" pitchFamily="34" charset="0"/>
                <a:cs typeface="Times New Roman" pitchFamily="18" charset="0"/>
              </a:rPr>
              <a:t>;</a:t>
            </a:r>
            <a:endParaRPr lang="ru-RU" sz="1050" dirty="0">
              <a:solidFill>
                <a:schemeClr val="bg1"/>
              </a:solidFill>
              <a:latin typeface="Times New Roman" pitchFamily="18" charset="0"/>
              <a:ea typeface="Calibri" pitchFamily="34" charset="0"/>
              <a:cs typeface="Times New Roman" pitchFamily="18" charset="0"/>
            </a:endParaRPr>
          </a:p>
          <a:p>
            <a:pPr defTabSz="779252" eaLnBrk="0" fontAlgn="base" hangingPunct="0">
              <a:spcBef>
                <a:spcPct val="0"/>
              </a:spcBef>
              <a:spcAft>
                <a:spcPct val="0"/>
              </a:spcAft>
            </a:pPr>
            <a:r>
              <a:rPr lang="kk-KZ" sz="1050" dirty="0">
                <a:solidFill>
                  <a:schemeClr val="bg1"/>
                </a:solidFill>
                <a:latin typeface="Times New Roman" pitchFamily="18" charset="0"/>
                <a:ea typeface="Calibri" pitchFamily="34" charset="0"/>
                <a:cs typeface="Times New Roman" pitchFamily="18" charset="0"/>
              </a:rPr>
              <a:t> 15.</a:t>
            </a:r>
            <a:r>
              <a:rPr lang="ru-RU" sz="1050" dirty="0">
                <a:solidFill>
                  <a:schemeClr val="bg1"/>
                </a:solidFill>
                <a:latin typeface="Times New Roman" pitchFamily="18" charset="0"/>
                <a:ea typeface="Calibri" pitchFamily="34" charset="0"/>
                <a:cs typeface="Times New Roman" pitchFamily="18" charset="0"/>
              </a:rPr>
              <a:t> Бабушкины сказки          </a:t>
            </a:r>
            <a:r>
              <a:rPr lang="kk-KZ" sz="1050" dirty="0">
                <a:solidFill>
                  <a:schemeClr val="bg1"/>
                </a:solidFill>
                <a:latin typeface="Times New Roman" pitchFamily="18" charset="0"/>
                <a:ea typeface="Calibri" pitchFamily="34" charset="0"/>
                <a:cs typeface="Times New Roman" pitchFamily="18" charset="0"/>
              </a:rPr>
              <a:t>16. «Цветик-семицветик»</a:t>
            </a:r>
            <a:r>
              <a:rPr lang="ru-RU" sz="1050" dirty="0">
                <a:solidFill>
                  <a:schemeClr val="bg1"/>
                </a:solidFill>
                <a:latin typeface="Times New Roman" pitchFamily="18" charset="0"/>
                <a:ea typeface="Calibri" pitchFamily="34" charset="0"/>
                <a:cs typeface="Times New Roman" pitchFamily="18" charset="0"/>
              </a:rPr>
              <a:t> </a:t>
            </a:r>
          </a:p>
          <a:p>
            <a:r>
              <a:rPr lang="kk-KZ" sz="900" dirty="0">
                <a:latin typeface="Times New Roman" pitchFamily="18" charset="0"/>
                <a:cs typeface="Times New Roman" pitchFamily="18" charset="0"/>
              </a:rPr>
              <a:t>.</a:t>
            </a:r>
            <a:endParaRPr lang="ru-RU" sz="900" b="1" dirty="0">
              <a:latin typeface="Times New Roman" pitchFamily="18" charset="0"/>
              <a:cs typeface="Times New Roman" pitchFamily="18" charset="0"/>
            </a:endParaRPr>
          </a:p>
        </p:txBody>
      </p:sp>
      <p:sp>
        <p:nvSpPr>
          <p:cNvPr id="5121" name="Rectangle 1"/>
          <p:cNvSpPr>
            <a:spLocks noChangeArrowheads="1"/>
          </p:cNvSpPr>
          <p:nvPr/>
        </p:nvSpPr>
        <p:spPr bwMode="auto">
          <a:xfrm>
            <a:off x="0" y="1"/>
            <a:ext cx="218286" cy="232575"/>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defTabSz="779252" fontAlgn="base">
              <a:spcBef>
                <a:spcPct val="0"/>
              </a:spcBef>
              <a:spcAft>
                <a:spcPct val="0"/>
              </a:spcAft>
            </a:pPr>
            <a:r>
              <a:rPr lang="kk-KZ" sz="1000" dirty="0">
                <a:solidFill>
                  <a:srgbClr val="000000"/>
                </a:solidFill>
                <a:latin typeface="Arial" pitchFamily="34" charset="0"/>
                <a:ea typeface="Times New Roman" pitchFamily="18" charset="0"/>
                <a:cs typeface="Arial" pitchFamily="34" charset="0"/>
              </a:rPr>
              <a:t>.</a:t>
            </a:r>
            <a:r>
              <a:rPr lang="ru-RU" sz="600" dirty="0">
                <a:latin typeface="Arial" pitchFamily="34" charset="0"/>
                <a:cs typeface="Arial" pitchFamily="34" charset="0"/>
              </a:rPr>
              <a:t> </a:t>
            </a:r>
            <a:endParaRPr lang="ru-RU" dirty="0">
              <a:latin typeface="Arial" pitchFamily="34" charset="0"/>
              <a:cs typeface="Arial" pitchFamily="34" charset="0"/>
            </a:endParaRPr>
          </a:p>
        </p:txBody>
      </p:sp>
    </p:spTree>
    <p:extLst>
      <p:ext uri="{BB962C8B-B14F-4D97-AF65-F5344CB8AC3E}">
        <p14:creationId xmlns:p14="http://schemas.microsoft.com/office/powerpoint/2010/main" val="219641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Шестиугольник 26">
            <a:extLst>
              <a:ext uri="{FF2B5EF4-FFF2-40B4-BE49-F238E27FC236}">
                <a16:creationId xmlns:a16="http://schemas.microsoft.com/office/drawing/2014/main" xmlns="" id="{7F9E1EBD-FCE0-4942-9CCB-133D49F37B81}"/>
              </a:ext>
            </a:extLst>
          </p:cNvPr>
          <p:cNvSpPr/>
          <p:nvPr/>
        </p:nvSpPr>
        <p:spPr>
          <a:xfrm>
            <a:off x="5170221" y="3912522"/>
            <a:ext cx="2315767" cy="1202403"/>
          </a:xfrm>
          <a:prstGeom prst="hexagon">
            <a:avLst/>
          </a:prstGeom>
          <a:solidFill>
            <a:schemeClr val="bg1">
              <a:lumMod val="85000"/>
            </a:schemeClr>
          </a:solidFill>
          <a:ln>
            <a:noFill/>
          </a:ln>
          <a:effectLst>
            <a:glow rad="139700">
              <a:schemeClr val="bg1">
                <a:lumMod val="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003">
            <a:schemeClr val="lt2"/>
          </a:fillRef>
          <a:effectRef idx="1">
            <a:schemeClr val="accent2"/>
          </a:effectRef>
          <a:fontRef idx="minor">
            <a:schemeClr val="lt1"/>
          </a:fontRef>
        </p:style>
        <p:txBody>
          <a:bodyPr lIns="77925" tIns="38963" rIns="77925" bIns="38963" rtlCol="0" anchor="ctr"/>
          <a:lstStyle/>
          <a:p>
            <a:pPr algn="ctr"/>
            <a:endParaRPr lang="ru-RU"/>
          </a:p>
        </p:txBody>
      </p:sp>
      <p:pic>
        <p:nvPicPr>
          <p:cNvPr id="2" name="Рисунок 1">
            <a:extLst>
              <a:ext uri="{FF2B5EF4-FFF2-40B4-BE49-F238E27FC236}">
                <a16:creationId xmlns:a16="http://schemas.microsoft.com/office/drawing/2014/main" xmlns="" id="{406AB40E-7FE9-4E60-983B-EF0E3E6099C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400885" y="-4243082"/>
            <a:ext cx="342229" cy="9001159"/>
          </a:xfrm>
          <a:prstGeom prst="rect">
            <a:avLst/>
          </a:prstGeom>
        </p:spPr>
      </p:pic>
      <p:sp>
        <p:nvSpPr>
          <p:cNvPr id="4" name="Заголовок 1">
            <a:extLst>
              <a:ext uri="{FF2B5EF4-FFF2-40B4-BE49-F238E27FC236}">
                <a16:creationId xmlns:a16="http://schemas.microsoft.com/office/drawing/2014/main" xmlns="" id="{42138ED3-8B97-4BD7-82E9-1D74E658383C}"/>
              </a:ext>
            </a:extLst>
          </p:cNvPr>
          <p:cNvSpPr txBox="1">
            <a:spLocks/>
          </p:cNvSpPr>
          <p:nvPr/>
        </p:nvSpPr>
        <p:spPr>
          <a:xfrm>
            <a:off x="583865" y="110800"/>
            <a:ext cx="8208443" cy="307178"/>
          </a:xfrm>
          <a:prstGeom prst="rect">
            <a:avLst/>
          </a:prstGeom>
          <a:noFill/>
        </p:spPr>
        <p:txBody>
          <a:bodyPr vert="horz" lIns="77925" tIns="38963" rIns="77925" bIns="38963"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k-KZ" sz="1700" b="1" dirty="0">
                <a:solidFill>
                  <a:schemeClr val="bg1"/>
                </a:solidFill>
                <a:latin typeface="Times New Roman" pitchFamily="18" charset="0"/>
                <a:cs typeface="Times New Roman" pitchFamily="18" charset="0"/>
              </a:rPr>
              <a:t>5-11 СЫНЫПТАР ҮШІН</a:t>
            </a:r>
            <a:endParaRPr lang="ru-RU" sz="1700" b="1" dirty="0">
              <a:solidFill>
                <a:schemeClr val="bg1"/>
              </a:solidFill>
              <a:latin typeface="Times New Roman" pitchFamily="18" charset="0"/>
              <a:cs typeface="Times New Roman" pitchFamily="18" charset="0"/>
            </a:endParaRPr>
          </a:p>
        </p:txBody>
      </p:sp>
      <p:graphicFrame>
        <p:nvGraphicFramePr>
          <p:cNvPr id="30" name="Таблица 29"/>
          <p:cNvGraphicFramePr>
            <a:graphicFrameLocks noGrp="1"/>
          </p:cNvGraphicFramePr>
          <p:nvPr/>
        </p:nvGraphicFramePr>
        <p:xfrm>
          <a:off x="225272" y="1005727"/>
          <a:ext cx="8704446" cy="4039502"/>
        </p:xfrm>
        <a:graphic>
          <a:graphicData uri="http://schemas.openxmlformats.org/drawingml/2006/table">
            <a:tbl>
              <a:tblPr/>
              <a:tblGrid>
                <a:gridCol w="596271">
                  <a:extLst>
                    <a:ext uri="{9D8B030D-6E8A-4147-A177-3AD203B41FA5}">
                      <a16:colId xmlns:a16="http://schemas.microsoft.com/office/drawing/2014/main" xmlns="" val="20000"/>
                    </a:ext>
                  </a:extLst>
                </a:gridCol>
                <a:gridCol w="2832753">
                  <a:extLst>
                    <a:ext uri="{9D8B030D-6E8A-4147-A177-3AD203B41FA5}">
                      <a16:colId xmlns:a16="http://schemas.microsoft.com/office/drawing/2014/main" xmlns="" val="20001"/>
                    </a:ext>
                  </a:extLst>
                </a:gridCol>
                <a:gridCol w="430958">
                  <a:extLst>
                    <a:ext uri="{9D8B030D-6E8A-4147-A177-3AD203B41FA5}">
                      <a16:colId xmlns:a16="http://schemas.microsoft.com/office/drawing/2014/main" xmlns="" val="20002"/>
                    </a:ext>
                  </a:extLst>
                </a:gridCol>
                <a:gridCol w="1852311">
                  <a:extLst>
                    <a:ext uri="{9D8B030D-6E8A-4147-A177-3AD203B41FA5}">
                      <a16:colId xmlns:a16="http://schemas.microsoft.com/office/drawing/2014/main" xmlns="" val="20003"/>
                    </a:ext>
                  </a:extLst>
                </a:gridCol>
                <a:gridCol w="717753">
                  <a:extLst>
                    <a:ext uri="{9D8B030D-6E8A-4147-A177-3AD203B41FA5}">
                      <a16:colId xmlns:a16="http://schemas.microsoft.com/office/drawing/2014/main" xmlns="" val="20004"/>
                    </a:ext>
                  </a:extLst>
                </a:gridCol>
                <a:gridCol w="846328">
                  <a:extLst>
                    <a:ext uri="{9D8B030D-6E8A-4147-A177-3AD203B41FA5}">
                      <a16:colId xmlns:a16="http://schemas.microsoft.com/office/drawing/2014/main" xmlns="" val="20005"/>
                    </a:ext>
                  </a:extLst>
                </a:gridCol>
                <a:gridCol w="1428072">
                  <a:extLst>
                    <a:ext uri="{9D8B030D-6E8A-4147-A177-3AD203B41FA5}">
                      <a16:colId xmlns:a16="http://schemas.microsoft.com/office/drawing/2014/main" xmlns="" val="20006"/>
                    </a:ext>
                  </a:extLst>
                </a:gridCol>
              </a:tblGrid>
              <a:tr h="175548">
                <a:tc>
                  <a:txBody>
                    <a:bodyPr/>
                    <a:lstStyle/>
                    <a:p>
                      <a:pPr algn="ctr">
                        <a:spcAft>
                          <a:spcPts val="0"/>
                        </a:spcAft>
                      </a:pPr>
                      <a:r>
                        <a:rPr lang="kk-KZ" sz="700" b="1" dirty="0">
                          <a:solidFill>
                            <a:schemeClr val="accent5">
                              <a:lumMod val="75000"/>
                            </a:schemeClr>
                          </a:solidFill>
                          <a:latin typeface="Times New Roman"/>
                          <a:ea typeface="Calibri"/>
                          <a:cs typeface="Times New Roman"/>
                        </a:rPr>
                        <a:t>№</a:t>
                      </a:r>
                      <a:endParaRPr lang="ru-RU" sz="600" dirty="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700" b="1" dirty="0">
                          <a:solidFill>
                            <a:schemeClr val="accent5">
                              <a:lumMod val="75000"/>
                            </a:schemeClr>
                          </a:solidFill>
                          <a:latin typeface="Times New Roman"/>
                          <a:ea typeface="Calibri"/>
                          <a:cs typeface="Times New Roman"/>
                        </a:rPr>
                        <a:t>Іс-шараның атауы</a:t>
                      </a:r>
                      <a:endParaRPr lang="ru-RU" sz="600" dirty="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kk-KZ" sz="700" b="1">
                          <a:solidFill>
                            <a:schemeClr val="accent5">
                              <a:lumMod val="75000"/>
                            </a:schemeClr>
                          </a:solidFill>
                          <a:latin typeface="Times New Roman"/>
                          <a:ea typeface="Calibri"/>
                          <a:cs typeface="Times New Roman"/>
                        </a:rPr>
                        <a:t>Аяқталу нысаны</a:t>
                      </a:r>
                      <a:endParaRPr lang="ru-RU" sz="60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700" b="1">
                          <a:solidFill>
                            <a:schemeClr val="accent5">
                              <a:lumMod val="75000"/>
                            </a:schemeClr>
                          </a:solidFill>
                          <a:latin typeface="Times New Roman"/>
                          <a:ea typeface="Calibri"/>
                          <a:cs typeface="Times New Roman"/>
                        </a:rPr>
                        <a:t>Жауапты орындаушылар</a:t>
                      </a:r>
                      <a:endParaRPr lang="ru-RU" sz="60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kk-KZ" sz="700" b="1">
                          <a:solidFill>
                            <a:schemeClr val="accent5">
                              <a:lumMod val="75000"/>
                            </a:schemeClr>
                          </a:solidFill>
                          <a:latin typeface="Times New Roman"/>
                          <a:ea typeface="Calibri"/>
                          <a:cs typeface="Times New Roman"/>
                        </a:rPr>
                        <a:t>Орындалу мерзімі</a:t>
                      </a:r>
                      <a:endParaRPr lang="ru-RU" sz="60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36834">
                <a:tc>
                  <a:txBody>
                    <a:bodyPr/>
                    <a:lstStyle/>
                    <a:p>
                      <a:pPr algn="ctr">
                        <a:spcAft>
                          <a:spcPts val="0"/>
                        </a:spcAft>
                      </a:pPr>
                      <a:r>
                        <a:rPr lang="kk-KZ" sz="700">
                          <a:solidFill>
                            <a:schemeClr val="accent5">
                              <a:lumMod val="75000"/>
                            </a:schemeClr>
                          </a:solidFill>
                          <a:latin typeface="Times New Roman"/>
                          <a:ea typeface="Calibri"/>
                          <a:cs typeface="Times New Roman"/>
                        </a:rPr>
                        <a:t>1</a:t>
                      </a:r>
                      <a:endParaRPr lang="ru-RU" sz="60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700" b="1" dirty="0">
                          <a:solidFill>
                            <a:schemeClr val="accent5">
                              <a:lumMod val="75000"/>
                            </a:schemeClr>
                          </a:solidFill>
                          <a:latin typeface="Times New Roman"/>
                          <a:ea typeface="Calibri"/>
                          <a:cs typeface="Times New Roman"/>
                        </a:rPr>
                        <a:t>«20 минут оқыда, 3 минут эссе жаз»</a:t>
                      </a:r>
                      <a:r>
                        <a:rPr lang="kk-KZ" sz="700" dirty="0">
                          <a:solidFill>
                            <a:schemeClr val="accent5">
                              <a:lumMod val="75000"/>
                            </a:schemeClr>
                          </a:solidFill>
                          <a:latin typeface="Times New Roman"/>
                          <a:ea typeface="Calibri"/>
                          <a:cs typeface="Times New Roman"/>
                        </a:rPr>
                        <a:t> кітап оқу акциясы (үзіліс кезінде бір мезетте ұжыммын кітап оқуы)</a:t>
                      </a:r>
                      <a:endParaRPr lang="ru-RU" sz="600" dirty="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kk-KZ" sz="700" dirty="0">
                          <a:solidFill>
                            <a:schemeClr val="accent5">
                              <a:lumMod val="75000"/>
                            </a:schemeClr>
                          </a:solidFill>
                          <a:latin typeface="Times New Roman"/>
                          <a:ea typeface="Calibri"/>
                          <a:cs typeface="Times New Roman"/>
                        </a:rPr>
                        <a:t>Кітап оқу акциясы</a:t>
                      </a:r>
                      <a:endParaRPr lang="ru-RU" sz="600" dirty="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700" dirty="0">
                          <a:solidFill>
                            <a:schemeClr val="accent5">
                              <a:lumMod val="75000"/>
                            </a:schemeClr>
                          </a:solidFill>
                          <a:latin typeface="Times New Roman"/>
                          <a:ea typeface="Calibri"/>
                          <a:cs typeface="Times New Roman"/>
                        </a:rPr>
                        <a:t>Білім беру ұйымдары, кітапханашылар, сынып жетекшілері</a:t>
                      </a:r>
                      <a:endParaRPr lang="ru-RU" sz="600" dirty="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kk-KZ" sz="700" dirty="0">
                          <a:solidFill>
                            <a:schemeClr val="accent5">
                              <a:lumMod val="75000"/>
                            </a:schemeClr>
                          </a:solidFill>
                          <a:latin typeface="Times New Roman"/>
                          <a:ea typeface="Calibri"/>
                          <a:cs typeface="Times New Roman"/>
                        </a:rPr>
                        <a:t>Жыл бойы</a:t>
                      </a:r>
                      <a:endParaRPr lang="ru-RU" sz="600" dirty="0">
                        <a:solidFill>
                          <a:schemeClr val="accent5">
                            <a:lumMod val="75000"/>
                          </a:schemeClr>
                        </a:solidFill>
                        <a:latin typeface="Calibri"/>
                        <a:ea typeface="Calibri"/>
                        <a:cs typeface="Times New Roman"/>
                      </a:endParaRPr>
                    </a:p>
                  </a:txBody>
                  <a:tcPr marL="13327" marR="1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02870">
                <a:tc>
                  <a:txBody>
                    <a:bodyPr/>
                    <a:lstStyle/>
                    <a:p>
                      <a:pPr algn="ctr">
                        <a:spcAft>
                          <a:spcPts val="0"/>
                        </a:spcAft>
                      </a:pPr>
                      <a:endParaRPr lang="kk-KZ" sz="700">
                        <a:solidFill>
                          <a:schemeClr val="accent5">
                            <a:lumMod val="75000"/>
                          </a:schemeClr>
                        </a:solidFill>
                        <a:latin typeface="Times New Roman"/>
                        <a:ea typeface="Calibri"/>
                        <a:cs typeface="Times New Roman"/>
                      </a:endParaRPr>
                    </a:p>
                  </a:txBody>
                  <a:tcPr marL="13327" marR="133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spcAft>
                          <a:spcPts val="1000"/>
                        </a:spcAft>
                      </a:pPr>
                      <a:r>
                        <a:rPr lang="kk-KZ" sz="700" b="1" dirty="0">
                          <a:solidFill>
                            <a:schemeClr val="accent5">
                              <a:lumMod val="75000"/>
                            </a:schemeClr>
                          </a:solidFill>
                          <a:latin typeface="Times New Roman"/>
                          <a:ea typeface="Calibri"/>
                          <a:cs typeface="Times New Roman"/>
                        </a:rPr>
                        <a:t>                                                                                         Көркем әдебиеттер тізімі</a:t>
                      </a:r>
                      <a:endParaRPr lang="ru-RU" sz="600" dirty="0">
                        <a:solidFill>
                          <a:schemeClr val="accent5">
                            <a:lumMod val="75000"/>
                          </a:schemeClr>
                        </a:solidFill>
                        <a:latin typeface="Calibri"/>
                        <a:ea typeface="Calibri"/>
                        <a:cs typeface="Times New Roman"/>
                      </a:endParaRPr>
                    </a:p>
                  </a:txBody>
                  <a:tcPr marL="13327" marR="133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2"/>
                  </a:ext>
                </a:extLst>
              </a:tr>
              <a:tr h="3188970">
                <a:tc>
                  <a:txBody>
                    <a:bodyPr/>
                    <a:lstStyle/>
                    <a:p>
                      <a:pPr algn="ctr">
                        <a:spcAft>
                          <a:spcPts val="0"/>
                        </a:spcAft>
                      </a:pPr>
                      <a:endParaRPr lang="kk-KZ" sz="700">
                        <a:solidFill>
                          <a:schemeClr val="accent5">
                            <a:lumMod val="75000"/>
                          </a:schemeClr>
                        </a:solidFill>
                        <a:latin typeface="Times New Roman"/>
                        <a:ea typeface="Calibri"/>
                        <a:cs typeface="Times New Roman"/>
                      </a:endParaRPr>
                    </a:p>
                  </a:txBody>
                  <a:tcPr marL="13327" marR="133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700" b="1" i="1" dirty="0">
                          <a:solidFill>
                            <a:schemeClr val="accent5">
                              <a:lumMod val="75000"/>
                            </a:schemeClr>
                          </a:solidFill>
                          <a:latin typeface="Times New Roman"/>
                          <a:ea typeface="Calibri"/>
                          <a:cs typeface="Times New Roman"/>
                        </a:rPr>
                        <a:t>Қазақ тілінде:</a:t>
                      </a:r>
                      <a:endParaRPr lang="ru-RU" sz="600" dirty="0">
                        <a:solidFill>
                          <a:schemeClr val="accent5">
                            <a:lumMod val="75000"/>
                          </a:schemeClr>
                        </a:solidFill>
                        <a:latin typeface="Calibri"/>
                        <a:ea typeface="Calibri"/>
                        <a:cs typeface="Times New Roman"/>
                      </a:endParaRPr>
                    </a:p>
                    <a:p>
                      <a:pPr>
                        <a:spcAft>
                          <a:spcPts val="0"/>
                        </a:spcAft>
                      </a:pPr>
                      <a:r>
                        <a:rPr lang="kk-KZ" sz="700" b="1" i="1" dirty="0">
                          <a:solidFill>
                            <a:schemeClr val="accent5">
                              <a:lumMod val="75000"/>
                            </a:schemeClr>
                          </a:solidFill>
                          <a:latin typeface="Times New Roman"/>
                          <a:ea typeface="Calibri"/>
                          <a:cs typeface="Times New Roman"/>
                        </a:rPr>
                        <a:t>5- 6 сынып</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1. </a:t>
                      </a:r>
                      <a:r>
                        <a:rPr lang="kk-KZ" sz="700" dirty="0">
                          <a:solidFill>
                            <a:schemeClr val="accent5">
                              <a:lumMod val="75000"/>
                            </a:schemeClr>
                          </a:solidFill>
                          <a:latin typeface="Times New Roman"/>
                          <a:ea typeface="Times New Roman"/>
                          <a:cs typeface="Times New Roman"/>
                        </a:rPr>
                        <a:t>Қ. Әбдіқадыров  Қажымұқан</a:t>
                      </a:r>
                      <a:r>
                        <a:rPr lang="kk-KZ" sz="700" dirty="0">
                          <a:solidFill>
                            <a:schemeClr val="accent5">
                              <a:lumMod val="75000"/>
                            </a:schemeClr>
                          </a:solidFill>
                          <a:latin typeface="Times New Roman"/>
                          <a:ea typeface="Calibri"/>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2.</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Т. Әлімқұлов</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Тұлпардың тағдыры;</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3.</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Қ.Қайсенов</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Жау тылындағы бала;</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4.</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М.Мағауин Көкбалақ;</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5.</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Ш. Айтматов Ақ кеме;</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6. Б.Соқпақбаев Менің атым – Қожа;</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7. С.Шаймерденов  Битабар балуан;</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8. Қобыланды батыр;</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9. Ер Тарғын;</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10.</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Тапқыр бала.</a:t>
                      </a:r>
                      <a:endParaRPr lang="ru-RU" sz="600" dirty="0">
                        <a:solidFill>
                          <a:schemeClr val="accent5">
                            <a:lumMod val="75000"/>
                          </a:schemeClr>
                        </a:solidFill>
                        <a:latin typeface="Calibri"/>
                        <a:ea typeface="Calibri"/>
                        <a:cs typeface="Times New Roman"/>
                      </a:endParaRPr>
                    </a:p>
                    <a:p>
                      <a:pPr>
                        <a:spcAft>
                          <a:spcPts val="0"/>
                        </a:spcAft>
                      </a:pPr>
                      <a:r>
                        <a:rPr lang="kk-KZ" sz="700" b="1" i="1" dirty="0">
                          <a:solidFill>
                            <a:schemeClr val="accent5">
                              <a:lumMod val="75000"/>
                            </a:schemeClr>
                          </a:solidFill>
                          <a:latin typeface="Times New Roman"/>
                          <a:ea typeface="Calibri"/>
                          <a:cs typeface="Times New Roman"/>
                        </a:rPr>
                        <a:t>7- 8 сынып</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1. </a:t>
                      </a:r>
                      <a:r>
                        <a:rPr lang="kk-KZ" sz="700" dirty="0">
                          <a:solidFill>
                            <a:schemeClr val="accent5">
                              <a:lumMod val="75000"/>
                            </a:schemeClr>
                          </a:solidFill>
                          <a:latin typeface="Times New Roman"/>
                          <a:ea typeface="Times New Roman"/>
                          <a:cs typeface="Times New Roman"/>
                        </a:rPr>
                        <a:t>Г.Мүсірепов Ұлпан;</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2.</a:t>
                      </a:r>
                      <a:r>
                        <a:rPr lang="kk-KZ" sz="700" dirty="0">
                          <a:solidFill>
                            <a:schemeClr val="accent5">
                              <a:lumMod val="75000"/>
                            </a:schemeClr>
                          </a:solidFill>
                          <a:latin typeface="Times New Roman"/>
                          <a:ea typeface="Times New Roman"/>
                          <a:cs typeface="Times New Roman"/>
                        </a:rPr>
                        <a:t> М.Мағауин Шақан-Шері;</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3.</a:t>
                      </a:r>
                      <a:r>
                        <a:rPr lang="kk-KZ" sz="700" dirty="0">
                          <a:solidFill>
                            <a:schemeClr val="accent5">
                              <a:lumMod val="75000"/>
                            </a:schemeClr>
                          </a:solidFill>
                          <a:latin typeface="Times New Roman"/>
                          <a:ea typeface="Times New Roman"/>
                          <a:cs typeface="Times New Roman"/>
                        </a:rPr>
                        <a:t>С.</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Ерубаев Менің құрдастарым;</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4. С.Мұратбеков</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Жабайы алма;</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5.</a:t>
                      </a:r>
                      <a:r>
                        <a:rPr lang="kk-KZ" sz="700" dirty="0">
                          <a:solidFill>
                            <a:schemeClr val="accent5">
                              <a:lumMod val="75000"/>
                            </a:schemeClr>
                          </a:solidFill>
                          <a:latin typeface="Times New Roman"/>
                          <a:ea typeface="Times New Roman"/>
                          <a:cs typeface="Times New Roman"/>
                        </a:rPr>
                        <a:t> Б.Майлин</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Шұғаның белгiсi;</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6. М.Мағауин Тазының өлiмi;</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7.</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М.Мағауин Алдаспан;</a:t>
                      </a:r>
                      <a:endParaRPr lang="ru-RU" sz="600" dirty="0">
                        <a:solidFill>
                          <a:schemeClr val="accent5">
                            <a:lumMod val="75000"/>
                          </a:schemeClr>
                        </a:solidFill>
                        <a:latin typeface="Calibri"/>
                        <a:ea typeface="Calibri"/>
                        <a:cs typeface="Times New Roman"/>
                      </a:endParaRPr>
                    </a:p>
                    <a:p>
                      <a:pPr>
                        <a:spcAft>
                          <a:spcPts val="0"/>
                        </a:spcAft>
                      </a:pPr>
                      <a:r>
                        <a:rPr lang="kk-KZ" sz="700" b="1" i="1" dirty="0">
                          <a:solidFill>
                            <a:schemeClr val="accent5">
                              <a:lumMod val="75000"/>
                            </a:schemeClr>
                          </a:solidFill>
                          <a:latin typeface="Times New Roman"/>
                          <a:ea typeface="Calibri"/>
                          <a:cs typeface="Times New Roman"/>
                        </a:rPr>
                        <a:t>9- 11 сынып</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1.</a:t>
                      </a:r>
                      <a:r>
                        <a:rPr lang="kk-KZ" sz="700" dirty="0">
                          <a:solidFill>
                            <a:schemeClr val="accent5">
                              <a:lumMod val="75000"/>
                            </a:schemeClr>
                          </a:solidFill>
                          <a:latin typeface="Times New Roman"/>
                          <a:ea typeface="Times New Roman"/>
                          <a:cs typeface="Times New Roman"/>
                        </a:rPr>
                        <a:t> М.Әуезов Абай жолы;</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2. Абай Қара сөздер;</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3. Ж. Аймауытов Ақбілек </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4. М.Әуезов</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Қорғансыздың күнi ;</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5. Т.Ахтанов</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Қаһарлы күндер;</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6. І.Есенберлин Қаһар</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7.Д. Исабеков  Гауһар тас;</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8. С.</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Мұқанов Сұлушаш.</a:t>
                      </a:r>
                      <a:endParaRPr lang="ru-RU" sz="600" dirty="0">
                        <a:solidFill>
                          <a:schemeClr val="accent5">
                            <a:lumMod val="75000"/>
                          </a:schemeClr>
                        </a:solidFill>
                        <a:latin typeface="Calibri"/>
                        <a:ea typeface="Calibri"/>
                        <a:cs typeface="Times New Roman"/>
                      </a:endParaRPr>
                    </a:p>
                  </a:txBody>
                  <a:tcPr marL="13327" marR="133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pPr>
                      <a:r>
                        <a:rPr lang="kk-KZ" sz="700" b="1" i="1" dirty="0">
                          <a:solidFill>
                            <a:schemeClr val="accent5">
                              <a:lumMod val="75000"/>
                            </a:schemeClr>
                          </a:solidFill>
                          <a:latin typeface="Times New Roman"/>
                          <a:ea typeface="Calibri"/>
                          <a:cs typeface="Times New Roman"/>
                        </a:rPr>
                        <a:t> Орыс тілінде:</a:t>
                      </a:r>
                      <a:r>
                        <a:rPr lang="kk-KZ" sz="700" i="1" dirty="0">
                          <a:solidFill>
                            <a:schemeClr val="accent5">
                              <a:lumMod val="75000"/>
                            </a:schemeClr>
                          </a:solidFill>
                          <a:latin typeface="Times New Roman"/>
                          <a:ea typeface="Calibri"/>
                          <a:cs typeface="Times New Roman"/>
                        </a:rPr>
                        <a:t> </a:t>
                      </a:r>
                      <a:endParaRPr lang="ru-RU" sz="600" dirty="0">
                        <a:solidFill>
                          <a:schemeClr val="accent5">
                            <a:lumMod val="75000"/>
                          </a:schemeClr>
                        </a:solidFill>
                        <a:latin typeface="Calibri"/>
                        <a:ea typeface="Calibri"/>
                        <a:cs typeface="Times New Roman"/>
                      </a:endParaRPr>
                    </a:p>
                    <a:p>
                      <a:pPr>
                        <a:spcAft>
                          <a:spcPts val="0"/>
                        </a:spcAft>
                      </a:pPr>
                      <a:r>
                        <a:rPr lang="kk-KZ" sz="700" i="1" dirty="0">
                          <a:solidFill>
                            <a:schemeClr val="accent5">
                              <a:lumMod val="75000"/>
                            </a:schemeClr>
                          </a:solidFill>
                          <a:latin typeface="Times New Roman"/>
                          <a:ea typeface="Calibri"/>
                          <a:cs typeface="Times New Roman"/>
                        </a:rPr>
                        <a:t> </a:t>
                      </a:r>
                      <a:r>
                        <a:rPr lang="kk-KZ" sz="700" b="1" i="1" dirty="0">
                          <a:solidFill>
                            <a:schemeClr val="accent5">
                              <a:lumMod val="75000"/>
                            </a:schemeClr>
                          </a:solidFill>
                          <a:latin typeface="Times New Roman"/>
                          <a:ea typeface="Calibri"/>
                          <a:cs typeface="Times New Roman"/>
                        </a:rPr>
                        <a:t>5- 6 сынып</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1.А.Алимжанов  Стрела  Махамбета;</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2. А. Грин Алые паруса.;</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3. И. Крылов Басни;</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4. Л.Толстой Рассказы для детей;</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5. П. Бажов Малахитовая шкатулка;</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6. А. С. Пушкин Руслан и Людмила. Кавказский пленник. Моцарт и Сальери и др. поэмы;</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7.</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О. Уайльд Счастливый принц и др. сказки;</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8. Ы.Алтынсарин Чувство жалости сильнее боли и др. рассказы;</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9.</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О. Турманжанов Белый верблюжонок;</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10.</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М. Твен Приключения Тома Сойера.</a:t>
                      </a:r>
                      <a:r>
                        <a:rPr lang="kk-KZ" sz="700" i="1" dirty="0">
                          <a:solidFill>
                            <a:schemeClr val="accent5">
                              <a:lumMod val="75000"/>
                            </a:schemeClr>
                          </a:solidFill>
                          <a:latin typeface="Times New Roman"/>
                          <a:ea typeface="Calibri"/>
                          <a:cs typeface="Times New Roman"/>
                        </a:rPr>
                        <a:t> </a:t>
                      </a:r>
                      <a:endParaRPr lang="ru-RU" sz="600" dirty="0">
                        <a:solidFill>
                          <a:schemeClr val="accent5">
                            <a:lumMod val="75000"/>
                          </a:schemeClr>
                        </a:solidFill>
                        <a:latin typeface="Calibri"/>
                        <a:ea typeface="Calibri"/>
                        <a:cs typeface="Times New Roman"/>
                      </a:endParaRPr>
                    </a:p>
                    <a:p>
                      <a:pPr>
                        <a:spcAft>
                          <a:spcPts val="0"/>
                        </a:spcAft>
                      </a:pPr>
                      <a:r>
                        <a:rPr lang="kk-KZ" sz="700" i="1" dirty="0">
                          <a:solidFill>
                            <a:schemeClr val="accent5">
                              <a:lumMod val="75000"/>
                            </a:schemeClr>
                          </a:solidFill>
                          <a:latin typeface="Times New Roman"/>
                          <a:ea typeface="Calibri"/>
                          <a:cs typeface="Times New Roman"/>
                        </a:rPr>
                        <a:t> </a:t>
                      </a:r>
                      <a:r>
                        <a:rPr lang="kk-KZ" sz="700" b="1" i="1" dirty="0">
                          <a:solidFill>
                            <a:schemeClr val="accent5">
                              <a:lumMod val="75000"/>
                            </a:schemeClr>
                          </a:solidFill>
                          <a:latin typeface="Times New Roman"/>
                          <a:ea typeface="Calibri"/>
                          <a:cs typeface="Times New Roman"/>
                        </a:rPr>
                        <a:t>7- 8 сынып</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1.</a:t>
                      </a:r>
                      <a:r>
                        <a:rPr lang="kk-KZ" sz="700" dirty="0">
                          <a:solidFill>
                            <a:schemeClr val="accent5">
                              <a:lumMod val="75000"/>
                            </a:schemeClr>
                          </a:solidFill>
                          <a:latin typeface="Times New Roman"/>
                          <a:ea typeface="Times New Roman"/>
                          <a:cs typeface="Times New Roman"/>
                        </a:rPr>
                        <a:t> И.Тургенев Рудин;</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2. </a:t>
                      </a:r>
                      <a:r>
                        <a:rPr lang="ru-RU" sz="700" dirty="0">
                          <a:solidFill>
                            <a:schemeClr val="accent5">
                              <a:lumMod val="75000"/>
                            </a:schemeClr>
                          </a:solidFill>
                          <a:latin typeface="Times New Roman"/>
                          <a:ea typeface="Times New Roman"/>
                          <a:cs typeface="Times New Roman"/>
                        </a:rPr>
                        <a:t>И. Тургенев Ася. Дворянское гнездо</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3. М. Лермонтов Кавказский   пленник. Беглец и др. поэмы;</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4. Д. Лондон Сердца трех;</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5. А.Чехов Попрыгунья. Учитель словесности. Дом с мезонином;</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6.</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Times New Roman"/>
                          <a:cs typeface="Times New Roman"/>
                        </a:rPr>
                        <a:t>А. Куприн Белый пудель;</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7. М. Булгаков Белая гвардия;</a:t>
                      </a:r>
                      <a:endParaRPr lang="ru-RU" sz="600" dirty="0">
                        <a:solidFill>
                          <a:schemeClr val="accent5">
                            <a:lumMod val="75000"/>
                          </a:schemeClr>
                        </a:solidFill>
                        <a:latin typeface="Calibri"/>
                        <a:ea typeface="Calibri"/>
                        <a:cs typeface="Times New Roman"/>
                      </a:endParaRPr>
                    </a:p>
                    <a:p>
                      <a:pPr>
                        <a:spcAft>
                          <a:spcPts val="0"/>
                        </a:spcAft>
                      </a:pPr>
                      <a:r>
                        <a:rPr lang="kk-KZ" sz="700" b="1" i="1" dirty="0">
                          <a:solidFill>
                            <a:schemeClr val="accent5">
                              <a:lumMod val="75000"/>
                            </a:schemeClr>
                          </a:solidFill>
                          <a:latin typeface="Times New Roman"/>
                          <a:ea typeface="Calibri"/>
                          <a:cs typeface="Times New Roman"/>
                        </a:rPr>
                        <a:t> 9- 11 сынып</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1.</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М.Ауезов Путь Абая;</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2. Абай Слова назидания;</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Calibri"/>
                          <a:ea typeface="Calibri"/>
                          <a:cs typeface="Times New Roman"/>
                        </a:rPr>
                        <a:t> 3.</a:t>
                      </a:r>
                      <a:r>
                        <a:rPr lang="kk-KZ" sz="700" dirty="0">
                          <a:solidFill>
                            <a:schemeClr val="accent5">
                              <a:lumMod val="75000"/>
                            </a:schemeClr>
                          </a:solidFill>
                          <a:latin typeface="Times New Roman"/>
                          <a:ea typeface="Calibri"/>
                          <a:cs typeface="Times New Roman"/>
                        </a:rPr>
                        <a:t>М. Булгаков Мастер и Маргарита;</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4. Л. Толстой Анна Каренина; </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5.</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М. Рид Всадник без головы;</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6.</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И. Ильф, Е. Петров Двенадцать стульев;</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7.</a:t>
                      </a:r>
                      <a:r>
                        <a:rPr lang="kk-KZ" sz="700" dirty="0">
                          <a:solidFill>
                            <a:schemeClr val="accent5">
                              <a:lumMod val="75000"/>
                            </a:schemeClr>
                          </a:solidFill>
                          <a:latin typeface="Calibri"/>
                          <a:ea typeface="Calibri"/>
                          <a:cs typeface="Times New Roman"/>
                        </a:rPr>
                        <a:t> </a:t>
                      </a:r>
                      <a:r>
                        <a:rPr lang="kk-KZ" sz="700" dirty="0">
                          <a:solidFill>
                            <a:schemeClr val="accent5">
                              <a:lumMod val="75000"/>
                            </a:schemeClr>
                          </a:solidFill>
                          <a:latin typeface="Times New Roman"/>
                          <a:ea typeface="Calibri"/>
                          <a:cs typeface="Times New Roman"/>
                        </a:rPr>
                        <a:t>М. Цветаева Лирика;</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8. А. С. Пушкин Станционный смотритель.</a:t>
                      </a:r>
                      <a:endParaRPr lang="ru-RU" sz="600" dirty="0">
                        <a:solidFill>
                          <a:schemeClr val="accent5">
                            <a:lumMod val="75000"/>
                          </a:schemeClr>
                        </a:solidFill>
                        <a:latin typeface="Calibri"/>
                        <a:ea typeface="Calibri"/>
                        <a:cs typeface="Times New Roman"/>
                      </a:endParaRPr>
                    </a:p>
                  </a:txBody>
                  <a:tcPr marL="13327" marR="133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gridSpan="2">
                  <a:txBody>
                    <a:bodyPr/>
                    <a:lstStyle/>
                    <a:p>
                      <a:pPr>
                        <a:spcAft>
                          <a:spcPts val="0"/>
                        </a:spcAft>
                      </a:pPr>
                      <a:r>
                        <a:rPr lang="kk-KZ" sz="700" b="1" dirty="0">
                          <a:solidFill>
                            <a:schemeClr val="accent5">
                              <a:lumMod val="75000"/>
                            </a:schemeClr>
                          </a:solidFill>
                          <a:latin typeface="Times New Roman"/>
                          <a:ea typeface="Calibri"/>
                          <a:cs typeface="Times New Roman"/>
                        </a:rPr>
                        <a:t> </a:t>
                      </a:r>
                      <a:r>
                        <a:rPr lang="kk-KZ" sz="700" b="1" i="1" dirty="0">
                          <a:solidFill>
                            <a:schemeClr val="accent5">
                              <a:lumMod val="75000"/>
                            </a:schemeClr>
                          </a:solidFill>
                          <a:latin typeface="Times New Roman"/>
                          <a:ea typeface="Calibri"/>
                          <a:cs typeface="Times New Roman"/>
                        </a:rPr>
                        <a:t>Ағылшын тілінде:</a:t>
                      </a:r>
                      <a:endParaRPr lang="ru-RU" sz="600" dirty="0">
                        <a:solidFill>
                          <a:schemeClr val="accent5">
                            <a:lumMod val="75000"/>
                          </a:schemeClr>
                        </a:solidFill>
                        <a:latin typeface="Calibri"/>
                        <a:ea typeface="Calibri"/>
                        <a:cs typeface="Times New Roman"/>
                      </a:endParaRPr>
                    </a:p>
                    <a:p>
                      <a:pPr>
                        <a:spcAft>
                          <a:spcPts val="0"/>
                        </a:spcAft>
                      </a:pPr>
                      <a:r>
                        <a:rPr lang="kk-KZ" sz="700" b="1" i="1" dirty="0">
                          <a:solidFill>
                            <a:schemeClr val="accent5">
                              <a:lumMod val="75000"/>
                            </a:schemeClr>
                          </a:solidFill>
                          <a:latin typeface="Times New Roman"/>
                          <a:ea typeface="Calibri"/>
                          <a:cs typeface="Times New Roman"/>
                        </a:rPr>
                        <a:t>5- 6 сынып</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1.</a:t>
                      </a:r>
                      <a:r>
                        <a:rPr lang="en-US" sz="700" dirty="0">
                          <a:solidFill>
                            <a:schemeClr val="accent5">
                              <a:lumMod val="75000"/>
                            </a:schemeClr>
                          </a:solidFill>
                          <a:latin typeface="Times New Roman"/>
                          <a:ea typeface="Times New Roman"/>
                          <a:cs typeface="Times New Roman"/>
                        </a:rPr>
                        <a:t> G</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a:t>
                      </a:r>
                      <a:r>
                        <a:rPr lang="en-US" sz="700" dirty="0" err="1">
                          <a:solidFill>
                            <a:schemeClr val="accent5">
                              <a:lumMod val="75000"/>
                            </a:schemeClr>
                          </a:solidFill>
                          <a:latin typeface="Times New Roman"/>
                          <a:ea typeface="Times New Roman"/>
                          <a:cs typeface="Times New Roman"/>
                        </a:rPr>
                        <a:t>Munton</a:t>
                      </a:r>
                      <a:r>
                        <a:rPr lang="en-US" sz="700" dirty="0">
                          <a:solidFill>
                            <a:schemeClr val="accent5">
                              <a:lumMod val="75000"/>
                            </a:schemeClr>
                          </a:solidFill>
                          <a:latin typeface="Times New Roman"/>
                          <a:ea typeface="Times New Roman"/>
                          <a:cs typeface="Times New Roman"/>
                        </a:rPr>
                        <a:t>, L</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Fid Jump, Stick, Jump</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2.</a:t>
                      </a:r>
                      <a:r>
                        <a:rPr lang="en-US" sz="700" dirty="0">
                          <a:solidFill>
                            <a:schemeClr val="accent5">
                              <a:lumMod val="75000"/>
                            </a:schemeClr>
                          </a:solidFill>
                          <a:latin typeface="Times New Roman"/>
                          <a:ea typeface="Times New Roman"/>
                          <a:cs typeface="Times New Roman"/>
                        </a:rPr>
                        <a:t>A</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Raynham  Puss in Boots</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3.</a:t>
                      </a:r>
                      <a:r>
                        <a:rPr lang="en-US" sz="700" dirty="0">
                          <a:solidFill>
                            <a:schemeClr val="accent5">
                              <a:lumMod val="75000"/>
                            </a:schemeClr>
                          </a:solidFill>
                          <a:latin typeface="Times New Roman"/>
                          <a:ea typeface="Times New Roman"/>
                          <a:cs typeface="Times New Roman"/>
                        </a:rPr>
                        <a:t> A</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Raynham Little Red Riding Hood</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4.</a:t>
                      </a:r>
                      <a:r>
                        <a:rPr lang="en-US" sz="700" dirty="0">
                          <a:solidFill>
                            <a:schemeClr val="accent5">
                              <a:lumMod val="75000"/>
                            </a:schemeClr>
                          </a:solidFill>
                          <a:latin typeface="Times New Roman"/>
                          <a:ea typeface="Times New Roman"/>
                          <a:cs typeface="Times New Roman"/>
                        </a:rPr>
                        <a:t> G</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a:t>
                      </a:r>
                      <a:r>
                        <a:rPr lang="en-US" sz="700" dirty="0" err="1">
                          <a:solidFill>
                            <a:schemeClr val="accent5">
                              <a:lumMod val="75000"/>
                            </a:schemeClr>
                          </a:solidFill>
                          <a:latin typeface="Times New Roman"/>
                          <a:ea typeface="Times New Roman"/>
                          <a:cs typeface="Times New Roman"/>
                        </a:rPr>
                        <a:t>Munton</a:t>
                      </a:r>
                      <a:r>
                        <a:rPr lang="en-US" sz="700" dirty="0">
                          <a:solidFill>
                            <a:schemeClr val="accent5">
                              <a:lumMod val="75000"/>
                            </a:schemeClr>
                          </a:solidFill>
                          <a:latin typeface="Times New Roman"/>
                          <a:ea typeface="Times New Roman"/>
                          <a:cs typeface="Times New Roman"/>
                        </a:rPr>
                        <a:t>, L</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a:t>
                      </a:r>
                      <a:r>
                        <a:rPr lang="en-US" sz="700" dirty="0" err="1">
                          <a:solidFill>
                            <a:schemeClr val="accent5">
                              <a:lumMod val="75000"/>
                            </a:schemeClr>
                          </a:solidFill>
                          <a:latin typeface="Times New Roman"/>
                          <a:ea typeface="Times New Roman"/>
                          <a:cs typeface="Times New Roman"/>
                        </a:rPr>
                        <a:t>Fidge</a:t>
                      </a:r>
                      <a:r>
                        <a:rPr lang="en-US" sz="700" dirty="0">
                          <a:solidFill>
                            <a:schemeClr val="accent5">
                              <a:lumMod val="75000"/>
                            </a:schemeClr>
                          </a:solidFill>
                          <a:latin typeface="Times New Roman"/>
                          <a:ea typeface="Times New Roman"/>
                          <a:cs typeface="Times New Roman"/>
                        </a:rPr>
                        <a:t> Sun, Cloud, Stone</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5.</a:t>
                      </a:r>
                      <a:r>
                        <a:rPr lang="en-US" sz="700" dirty="0">
                          <a:solidFill>
                            <a:schemeClr val="accent5">
                              <a:lumMod val="75000"/>
                            </a:schemeClr>
                          </a:solidFill>
                          <a:latin typeface="Times New Roman"/>
                          <a:ea typeface="Times New Roman"/>
                          <a:cs typeface="Times New Roman"/>
                        </a:rPr>
                        <a:t> G</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a:t>
                      </a:r>
                      <a:r>
                        <a:rPr lang="en-US" sz="700" dirty="0" err="1">
                          <a:solidFill>
                            <a:schemeClr val="accent5">
                              <a:lumMod val="75000"/>
                            </a:schemeClr>
                          </a:solidFill>
                          <a:latin typeface="Times New Roman"/>
                          <a:ea typeface="Times New Roman"/>
                          <a:cs typeface="Times New Roman"/>
                        </a:rPr>
                        <a:t>Munton</a:t>
                      </a:r>
                      <a:r>
                        <a:rPr lang="en-US" sz="700" dirty="0">
                          <a:solidFill>
                            <a:schemeClr val="accent5">
                              <a:lumMod val="75000"/>
                            </a:schemeClr>
                          </a:solidFill>
                          <a:latin typeface="Times New Roman"/>
                          <a:ea typeface="Times New Roman"/>
                          <a:cs typeface="Times New Roman"/>
                        </a:rPr>
                        <a:t>, L</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a:t>
                      </a:r>
                      <a:r>
                        <a:rPr lang="en-US" sz="700" dirty="0" err="1">
                          <a:solidFill>
                            <a:schemeClr val="accent5">
                              <a:lumMod val="75000"/>
                            </a:schemeClr>
                          </a:solidFill>
                          <a:latin typeface="Times New Roman"/>
                          <a:ea typeface="Times New Roman"/>
                          <a:cs typeface="Times New Roman"/>
                        </a:rPr>
                        <a:t>Fidge</a:t>
                      </a:r>
                      <a:r>
                        <a:rPr lang="en-US" sz="700" dirty="0">
                          <a:solidFill>
                            <a:schemeClr val="accent5">
                              <a:lumMod val="75000"/>
                            </a:schemeClr>
                          </a:solidFill>
                          <a:latin typeface="Times New Roman"/>
                          <a:ea typeface="Times New Roman"/>
                          <a:cs typeface="Times New Roman"/>
                        </a:rPr>
                        <a:t> In the Jungle</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6.</a:t>
                      </a:r>
                      <a:r>
                        <a:rPr lang="en-US" sz="700" dirty="0">
                          <a:solidFill>
                            <a:schemeClr val="accent5">
                              <a:lumMod val="75000"/>
                            </a:schemeClr>
                          </a:solidFill>
                          <a:latin typeface="Times New Roman"/>
                          <a:ea typeface="Times New Roman"/>
                          <a:cs typeface="Times New Roman"/>
                        </a:rPr>
                        <a:t> I</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Asimov I, Robot</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7. </a:t>
                      </a:r>
                      <a:r>
                        <a:rPr lang="en-US" sz="700" dirty="0">
                          <a:solidFill>
                            <a:schemeClr val="accent5">
                              <a:lumMod val="75000"/>
                            </a:schemeClr>
                          </a:solidFill>
                          <a:latin typeface="Times New Roman"/>
                          <a:ea typeface="Times New Roman"/>
                          <a:cs typeface="Times New Roman"/>
                        </a:rPr>
                        <a:t>R</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a:t>
                      </a:r>
                      <a:r>
                        <a:rPr lang="en-US" sz="700" dirty="0" err="1">
                          <a:solidFill>
                            <a:schemeClr val="accent5">
                              <a:lumMod val="75000"/>
                            </a:schemeClr>
                          </a:solidFill>
                          <a:latin typeface="Times New Roman"/>
                          <a:ea typeface="Times New Roman"/>
                          <a:cs typeface="Times New Roman"/>
                        </a:rPr>
                        <a:t>Bladon</a:t>
                      </a:r>
                      <a:r>
                        <a:rPr lang="en-US" sz="700" dirty="0">
                          <a:solidFill>
                            <a:schemeClr val="accent5">
                              <a:lumMod val="75000"/>
                            </a:schemeClr>
                          </a:solidFill>
                          <a:latin typeface="Times New Roman"/>
                          <a:ea typeface="Times New Roman"/>
                          <a:cs typeface="Times New Roman"/>
                        </a:rPr>
                        <a:t> Gandhi</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8.</a:t>
                      </a:r>
                      <a:r>
                        <a:rPr lang="en-US" sz="700" dirty="0">
                          <a:solidFill>
                            <a:schemeClr val="accent5">
                              <a:lumMod val="75000"/>
                            </a:schemeClr>
                          </a:solidFill>
                          <a:latin typeface="Times New Roman"/>
                          <a:ea typeface="Times New Roman"/>
                          <a:cs typeface="Times New Roman"/>
                        </a:rPr>
                        <a:t> J</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London White Fang</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9.</a:t>
                      </a:r>
                      <a:r>
                        <a:rPr lang="en-US" sz="700" dirty="0">
                          <a:solidFill>
                            <a:schemeClr val="accent5">
                              <a:lumMod val="75000"/>
                            </a:schemeClr>
                          </a:solidFill>
                          <a:latin typeface="Times New Roman"/>
                          <a:ea typeface="Times New Roman"/>
                          <a:cs typeface="Times New Roman"/>
                        </a:rPr>
                        <a:t> S</a:t>
                      </a:r>
                      <a:r>
                        <a:rPr lang="kk-KZ" sz="700" dirty="0">
                          <a:solidFill>
                            <a:schemeClr val="accent5">
                              <a:lumMod val="75000"/>
                            </a:schemeClr>
                          </a:solidFill>
                          <a:latin typeface="Times New Roman"/>
                          <a:ea typeface="Times New Roman"/>
                          <a:cs typeface="Times New Roman"/>
                        </a:rPr>
                        <a:t>.</a:t>
                      </a:r>
                      <a:r>
                        <a:rPr lang="en-US" sz="700" dirty="0" err="1">
                          <a:solidFill>
                            <a:schemeClr val="accent5">
                              <a:lumMod val="75000"/>
                            </a:schemeClr>
                          </a:solidFill>
                          <a:latin typeface="Times New Roman"/>
                          <a:ea typeface="Times New Roman"/>
                          <a:cs typeface="Times New Roman"/>
                        </a:rPr>
                        <a:t>Colbourn</a:t>
                      </a:r>
                      <a:r>
                        <a:rPr lang="en-US" sz="700" dirty="0">
                          <a:solidFill>
                            <a:schemeClr val="accent5">
                              <a:lumMod val="75000"/>
                            </a:schemeClr>
                          </a:solidFill>
                          <a:latin typeface="Times New Roman"/>
                          <a:ea typeface="Times New Roman"/>
                          <a:cs typeface="Times New Roman"/>
                        </a:rPr>
                        <a:t> Robin Hood</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10. </a:t>
                      </a:r>
                      <a:r>
                        <a:rPr lang="en-US" sz="700" dirty="0">
                          <a:solidFill>
                            <a:schemeClr val="accent5">
                              <a:lumMod val="75000"/>
                            </a:schemeClr>
                          </a:solidFill>
                          <a:latin typeface="Times New Roman"/>
                          <a:ea typeface="Times New Roman"/>
                          <a:cs typeface="Times New Roman"/>
                        </a:rPr>
                        <a:t>C</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Dickens Oliver Twist</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b="1" i="1" dirty="0">
                          <a:solidFill>
                            <a:schemeClr val="accent5">
                              <a:lumMod val="75000"/>
                            </a:schemeClr>
                          </a:solidFill>
                          <a:latin typeface="Times New Roman"/>
                          <a:ea typeface="Calibri"/>
                          <a:cs typeface="Times New Roman"/>
                        </a:rPr>
                        <a:t>7- 8 сынып</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1.</a:t>
                      </a:r>
                      <a:r>
                        <a:rPr lang="en-US" sz="700" dirty="0">
                          <a:solidFill>
                            <a:schemeClr val="accent5">
                              <a:lumMod val="75000"/>
                            </a:schemeClr>
                          </a:solidFill>
                          <a:latin typeface="Times New Roman"/>
                          <a:ea typeface="Times New Roman"/>
                          <a:cs typeface="Times New Roman"/>
                        </a:rPr>
                        <a:t> P</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Prowse L. A. Movie</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2.</a:t>
                      </a:r>
                      <a:r>
                        <a:rPr lang="en-US" sz="700" dirty="0">
                          <a:solidFill>
                            <a:schemeClr val="accent5">
                              <a:lumMod val="75000"/>
                            </a:schemeClr>
                          </a:solidFill>
                          <a:latin typeface="Times New Roman"/>
                          <a:ea typeface="Times New Roman"/>
                          <a:cs typeface="Times New Roman"/>
                        </a:rPr>
                        <a:t> J</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Spyri Heidi</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3.</a:t>
                      </a:r>
                      <a:r>
                        <a:rPr lang="en-US" sz="700" dirty="0">
                          <a:solidFill>
                            <a:schemeClr val="accent5">
                              <a:lumMod val="75000"/>
                            </a:schemeClr>
                          </a:solidFill>
                          <a:latin typeface="Times New Roman"/>
                          <a:ea typeface="Times New Roman"/>
                          <a:cs typeface="Times New Roman"/>
                        </a:rPr>
                        <a:t> G</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Greene, M</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a:t>
                      </a:r>
                      <a:r>
                        <a:rPr lang="en-US" sz="700" dirty="0" err="1">
                          <a:solidFill>
                            <a:schemeClr val="accent5">
                              <a:lumMod val="75000"/>
                            </a:schemeClr>
                          </a:solidFill>
                          <a:latin typeface="Times New Roman"/>
                          <a:ea typeface="Times New Roman"/>
                          <a:cs typeface="Times New Roman"/>
                        </a:rPr>
                        <a:t>Palin</a:t>
                      </a:r>
                      <a:r>
                        <a:rPr lang="en-US" sz="700" dirty="0">
                          <a:solidFill>
                            <a:schemeClr val="accent5">
                              <a:lumMod val="75000"/>
                            </a:schemeClr>
                          </a:solidFill>
                          <a:latin typeface="Times New Roman"/>
                          <a:ea typeface="Times New Roman"/>
                          <a:cs typeface="Times New Roman"/>
                        </a:rPr>
                        <a:t> Travel Stories</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4.</a:t>
                      </a:r>
                      <a:r>
                        <a:rPr lang="en-US" sz="700" dirty="0">
                          <a:solidFill>
                            <a:schemeClr val="accent5">
                              <a:lumMod val="75000"/>
                            </a:schemeClr>
                          </a:solidFill>
                          <a:latin typeface="Times New Roman"/>
                          <a:ea typeface="Times New Roman"/>
                          <a:cs typeface="Times New Roman"/>
                        </a:rPr>
                        <a:t> O</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Wild The Picture of Dorian Gray</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5. </a:t>
                      </a:r>
                      <a:r>
                        <a:rPr lang="en-US" sz="700" dirty="0">
                          <a:solidFill>
                            <a:schemeClr val="accent5">
                              <a:lumMod val="75000"/>
                            </a:schemeClr>
                          </a:solidFill>
                          <a:latin typeface="Times New Roman"/>
                          <a:ea typeface="Times New Roman"/>
                          <a:cs typeface="Times New Roman"/>
                        </a:rPr>
                        <a:t>D</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P</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 </a:t>
                      </a:r>
                      <a:r>
                        <a:rPr lang="en-US" sz="700" dirty="0" err="1">
                          <a:solidFill>
                            <a:schemeClr val="accent5">
                              <a:lumMod val="75000"/>
                            </a:schemeClr>
                          </a:solidFill>
                          <a:latin typeface="Times New Roman"/>
                          <a:ea typeface="Times New Roman"/>
                          <a:cs typeface="Times New Roman"/>
                        </a:rPr>
                        <a:t>Garimara</a:t>
                      </a:r>
                      <a:r>
                        <a:rPr lang="en-US" sz="700" dirty="0">
                          <a:solidFill>
                            <a:schemeClr val="accent5">
                              <a:lumMod val="75000"/>
                            </a:schemeClr>
                          </a:solidFill>
                          <a:latin typeface="Times New Roman"/>
                          <a:ea typeface="Times New Roman"/>
                          <a:cs typeface="Times New Roman"/>
                        </a:rPr>
                        <a:t> Rabbit-Proof Fence</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6.</a:t>
                      </a:r>
                      <a:r>
                        <a:rPr lang="en-US" sz="700" dirty="0">
                          <a:solidFill>
                            <a:schemeClr val="accent5">
                              <a:lumMod val="75000"/>
                            </a:schemeClr>
                          </a:solidFill>
                          <a:latin typeface="Times New Roman"/>
                          <a:ea typeface="Times New Roman"/>
                          <a:cs typeface="Times New Roman"/>
                        </a:rPr>
                        <a:t> T</a:t>
                      </a:r>
                      <a:r>
                        <a:rPr lang="kk-KZ" sz="700" dirty="0">
                          <a:solidFill>
                            <a:schemeClr val="accent5">
                              <a:lumMod val="75000"/>
                            </a:schemeClr>
                          </a:solidFill>
                          <a:latin typeface="Times New Roman"/>
                          <a:ea typeface="Times New Roman"/>
                          <a:cs typeface="Times New Roman"/>
                        </a:rPr>
                        <a:t>.</a:t>
                      </a:r>
                      <a:r>
                        <a:rPr lang="en-US" sz="700" dirty="0" err="1">
                          <a:solidFill>
                            <a:schemeClr val="accent5">
                              <a:lumMod val="75000"/>
                            </a:schemeClr>
                          </a:solidFill>
                          <a:latin typeface="Times New Roman"/>
                          <a:ea typeface="Times New Roman"/>
                          <a:cs typeface="Times New Roman"/>
                        </a:rPr>
                        <a:t>Vicary</a:t>
                      </a:r>
                      <a:r>
                        <a:rPr lang="en-US" sz="700" dirty="0">
                          <a:solidFill>
                            <a:schemeClr val="accent5">
                              <a:lumMod val="75000"/>
                            </a:schemeClr>
                          </a:solidFill>
                          <a:latin typeface="Times New Roman"/>
                          <a:ea typeface="Times New Roman"/>
                          <a:cs typeface="Times New Roman"/>
                        </a:rPr>
                        <a:t> Chemical Secret</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7. </a:t>
                      </a:r>
                      <a:r>
                        <a:rPr lang="en-US" sz="700" dirty="0">
                          <a:solidFill>
                            <a:schemeClr val="accent5">
                              <a:lumMod val="75000"/>
                            </a:schemeClr>
                          </a:solidFill>
                          <a:latin typeface="Times New Roman"/>
                          <a:ea typeface="Times New Roman"/>
                          <a:cs typeface="Times New Roman"/>
                        </a:rPr>
                        <a:t>R</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Chandler The Big Sleep</a:t>
                      </a:r>
                      <a:endParaRPr lang="ru-RU" sz="600" dirty="0">
                        <a:solidFill>
                          <a:schemeClr val="accent5">
                            <a:lumMod val="75000"/>
                          </a:schemeClr>
                        </a:solidFill>
                        <a:latin typeface="Calibri"/>
                        <a:ea typeface="Calibri"/>
                        <a:cs typeface="Times New Roman"/>
                      </a:endParaRPr>
                    </a:p>
                    <a:p>
                      <a:pPr>
                        <a:spcAft>
                          <a:spcPts val="0"/>
                        </a:spcAft>
                      </a:pPr>
                      <a:r>
                        <a:rPr lang="kk-KZ" sz="700" b="1" i="1" dirty="0">
                          <a:solidFill>
                            <a:schemeClr val="accent5">
                              <a:lumMod val="75000"/>
                            </a:schemeClr>
                          </a:solidFill>
                          <a:latin typeface="Times New Roman"/>
                          <a:ea typeface="Calibri"/>
                          <a:cs typeface="Times New Roman"/>
                        </a:rPr>
                        <a:t>9- 11 сынып</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1. </a:t>
                      </a:r>
                      <a:r>
                        <a:rPr lang="en-US" sz="700" dirty="0">
                          <a:solidFill>
                            <a:schemeClr val="accent5">
                              <a:lumMod val="75000"/>
                            </a:schemeClr>
                          </a:solidFill>
                          <a:latin typeface="Times New Roman"/>
                          <a:ea typeface="Times New Roman"/>
                          <a:cs typeface="Times New Roman"/>
                        </a:rPr>
                        <a:t>R</a:t>
                      </a:r>
                      <a:r>
                        <a:rPr lang="kk-KZ" sz="700" dirty="0">
                          <a:solidFill>
                            <a:schemeClr val="accent5">
                              <a:lumMod val="75000"/>
                            </a:schemeClr>
                          </a:solidFill>
                          <a:latin typeface="Times New Roman"/>
                          <a:ea typeface="Times New Roman"/>
                          <a:cs typeface="Times New Roman"/>
                        </a:rPr>
                        <a:t>.</a:t>
                      </a:r>
                      <a:r>
                        <a:rPr lang="en-US" sz="700" dirty="0" err="1">
                          <a:solidFill>
                            <a:schemeClr val="accent5">
                              <a:lumMod val="75000"/>
                            </a:schemeClr>
                          </a:solidFill>
                          <a:latin typeface="Times New Roman"/>
                          <a:ea typeface="Times New Roman"/>
                          <a:cs typeface="Times New Roman"/>
                        </a:rPr>
                        <a:t>Akinyeme</a:t>
                      </a:r>
                      <a:r>
                        <a:rPr lang="en-US" sz="700" dirty="0">
                          <a:solidFill>
                            <a:schemeClr val="accent5">
                              <a:lumMod val="75000"/>
                            </a:schemeClr>
                          </a:solidFill>
                          <a:latin typeface="Times New Roman"/>
                          <a:ea typeface="Times New Roman"/>
                          <a:cs typeface="Times New Roman"/>
                        </a:rPr>
                        <a:t> Nelson Mandela</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2.</a:t>
                      </a:r>
                      <a:r>
                        <a:rPr lang="en-US" sz="700" dirty="0">
                          <a:solidFill>
                            <a:schemeClr val="accent5">
                              <a:lumMod val="75000"/>
                            </a:schemeClr>
                          </a:solidFill>
                          <a:latin typeface="Times New Roman"/>
                          <a:ea typeface="Times New Roman"/>
                          <a:cs typeface="Times New Roman"/>
                        </a:rPr>
                        <a:t> S</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Arthur</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C</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Doyle The Hound of the Baskervilles</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3. </a:t>
                      </a:r>
                      <a:r>
                        <a:rPr lang="en-US" sz="700" dirty="0">
                          <a:solidFill>
                            <a:schemeClr val="accent5">
                              <a:lumMod val="75000"/>
                            </a:schemeClr>
                          </a:solidFill>
                          <a:latin typeface="Times New Roman"/>
                          <a:ea typeface="Times New Roman"/>
                          <a:cs typeface="Times New Roman"/>
                        </a:rPr>
                        <a:t>N</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Hawthorn The Scarlet Letter</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4.</a:t>
                      </a:r>
                      <a:r>
                        <a:rPr lang="en-US" sz="700" dirty="0">
                          <a:solidFill>
                            <a:schemeClr val="accent5">
                              <a:lumMod val="75000"/>
                            </a:schemeClr>
                          </a:solidFill>
                          <a:latin typeface="Times New Roman"/>
                          <a:ea typeface="Times New Roman"/>
                          <a:cs typeface="Times New Roman"/>
                        </a:rPr>
                        <a:t> S</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L</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Desert, Mountain, See</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Times New Roman"/>
                          <a:cs typeface="Times New Roman"/>
                        </a:rPr>
                        <a:t> 5. </a:t>
                      </a:r>
                      <a:r>
                        <a:rPr lang="en-US" sz="700" dirty="0">
                          <a:solidFill>
                            <a:schemeClr val="accent5">
                              <a:lumMod val="75000"/>
                            </a:schemeClr>
                          </a:solidFill>
                          <a:latin typeface="Times New Roman"/>
                          <a:ea typeface="Times New Roman"/>
                          <a:cs typeface="Times New Roman"/>
                        </a:rPr>
                        <a:t>G</a:t>
                      </a:r>
                      <a:r>
                        <a:rPr lang="kk-KZ" sz="700" dirty="0">
                          <a:solidFill>
                            <a:schemeClr val="accent5">
                              <a:lumMod val="75000"/>
                            </a:schemeClr>
                          </a:solidFill>
                          <a:latin typeface="Times New Roman"/>
                          <a:ea typeface="Times New Roman"/>
                          <a:cs typeface="Times New Roman"/>
                        </a:rPr>
                        <a:t>.</a:t>
                      </a:r>
                      <a:r>
                        <a:rPr lang="en-US" sz="700" dirty="0">
                          <a:solidFill>
                            <a:schemeClr val="accent5">
                              <a:lumMod val="75000"/>
                            </a:schemeClr>
                          </a:solidFill>
                          <a:latin typeface="Times New Roman"/>
                          <a:ea typeface="Times New Roman"/>
                          <a:cs typeface="Times New Roman"/>
                        </a:rPr>
                        <a:t>Elliot Silas </a:t>
                      </a:r>
                      <a:r>
                        <a:rPr lang="en-US" sz="700" dirty="0" err="1">
                          <a:solidFill>
                            <a:schemeClr val="accent5">
                              <a:lumMod val="75000"/>
                            </a:schemeClr>
                          </a:solidFill>
                          <a:latin typeface="Times New Roman"/>
                          <a:ea typeface="Times New Roman"/>
                          <a:cs typeface="Times New Roman"/>
                        </a:rPr>
                        <a:t>Marner</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b="1" dirty="0">
                          <a:solidFill>
                            <a:schemeClr val="accent5">
                              <a:lumMod val="75000"/>
                            </a:schemeClr>
                          </a:solidFill>
                          <a:latin typeface="Times New Roman"/>
                          <a:ea typeface="Calibri"/>
                          <a:cs typeface="Times New Roman"/>
                        </a:rPr>
                        <a:t> </a:t>
                      </a:r>
                      <a:r>
                        <a:rPr lang="kk-KZ" sz="700" dirty="0">
                          <a:solidFill>
                            <a:schemeClr val="accent5">
                              <a:lumMod val="75000"/>
                            </a:schemeClr>
                          </a:solidFill>
                          <a:latin typeface="Times New Roman"/>
                          <a:ea typeface="Calibri"/>
                          <a:cs typeface="Times New Roman"/>
                        </a:rPr>
                        <a:t>6.</a:t>
                      </a:r>
                      <a:r>
                        <a:rPr lang="kk-KZ" sz="700" dirty="0">
                          <a:solidFill>
                            <a:schemeClr val="accent5">
                              <a:lumMod val="75000"/>
                            </a:schemeClr>
                          </a:solidFill>
                          <a:latin typeface="Times New Roman"/>
                          <a:ea typeface="Times New Roman"/>
                          <a:cs typeface="Times New Roman"/>
                        </a:rPr>
                        <a:t> </a:t>
                      </a:r>
                      <a:r>
                        <a:rPr lang="en-US" sz="700" dirty="0">
                          <a:solidFill>
                            <a:schemeClr val="accent5">
                              <a:lumMod val="75000"/>
                            </a:schemeClr>
                          </a:solidFill>
                          <a:latin typeface="Times New Roman"/>
                          <a:ea typeface="Times New Roman"/>
                          <a:cs typeface="Times New Roman"/>
                        </a:rPr>
                        <a:t>R</a:t>
                      </a:r>
                      <a:r>
                        <a:rPr lang="kk-KZ" sz="700" dirty="0">
                          <a:solidFill>
                            <a:schemeClr val="accent5">
                              <a:lumMod val="75000"/>
                            </a:schemeClr>
                          </a:solidFill>
                          <a:latin typeface="Times New Roman"/>
                          <a:ea typeface="Times New Roman"/>
                          <a:cs typeface="Times New Roman"/>
                        </a:rPr>
                        <a:t>.</a:t>
                      </a:r>
                      <a:r>
                        <a:rPr lang="en-US" sz="700" dirty="0" err="1">
                          <a:solidFill>
                            <a:schemeClr val="accent5">
                              <a:lumMod val="75000"/>
                            </a:schemeClr>
                          </a:solidFill>
                          <a:latin typeface="Times New Roman"/>
                          <a:ea typeface="Times New Roman"/>
                          <a:cs typeface="Times New Roman"/>
                        </a:rPr>
                        <a:t>Bladon</a:t>
                      </a:r>
                      <a:r>
                        <a:rPr lang="en-US" sz="700" dirty="0">
                          <a:solidFill>
                            <a:schemeClr val="accent5">
                              <a:lumMod val="75000"/>
                            </a:schemeClr>
                          </a:solidFill>
                          <a:latin typeface="Times New Roman"/>
                          <a:ea typeface="Times New Roman"/>
                          <a:cs typeface="Times New Roman"/>
                        </a:rPr>
                        <a:t> Farms</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7.</a:t>
                      </a:r>
                      <a:r>
                        <a:rPr lang="kk-KZ" sz="700" dirty="0">
                          <a:solidFill>
                            <a:schemeClr val="accent5">
                              <a:lumMod val="75000"/>
                            </a:schemeClr>
                          </a:solidFill>
                          <a:latin typeface="Times New Roman"/>
                          <a:ea typeface="Times New Roman"/>
                          <a:cs typeface="Times New Roman"/>
                        </a:rPr>
                        <a:t> </a:t>
                      </a:r>
                      <a:r>
                        <a:rPr lang="en-US" sz="700" dirty="0">
                          <a:solidFill>
                            <a:schemeClr val="accent5">
                              <a:lumMod val="75000"/>
                            </a:schemeClr>
                          </a:solidFill>
                          <a:latin typeface="Times New Roman"/>
                          <a:ea typeface="Times New Roman"/>
                          <a:cs typeface="Times New Roman"/>
                        </a:rPr>
                        <a:t>R. </a:t>
                      </a:r>
                      <a:r>
                        <a:rPr lang="en-US" sz="700" dirty="0" err="1">
                          <a:solidFill>
                            <a:schemeClr val="accent5">
                              <a:lumMod val="75000"/>
                            </a:schemeClr>
                          </a:solidFill>
                          <a:latin typeface="Times New Roman"/>
                          <a:ea typeface="Times New Roman"/>
                          <a:cs typeface="Times New Roman"/>
                        </a:rPr>
                        <a:t>Northcott</a:t>
                      </a:r>
                      <a:r>
                        <a:rPr lang="en-US" sz="700" dirty="0">
                          <a:solidFill>
                            <a:schemeClr val="accent5">
                              <a:lumMod val="75000"/>
                            </a:schemeClr>
                          </a:solidFill>
                          <a:latin typeface="Times New Roman"/>
                          <a:ea typeface="Times New Roman"/>
                          <a:cs typeface="Times New Roman"/>
                        </a:rPr>
                        <a:t> Festivals Around the World</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 8.</a:t>
                      </a:r>
                      <a:r>
                        <a:rPr lang="kk-KZ" sz="700" dirty="0">
                          <a:solidFill>
                            <a:schemeClr val="accent5">
                              <a:lumMod val="75000"/>
                            </a:schemeClr>
                          </a:solidFill>
                          <a:latin typeface="Times New Roman"/>
                          <a:ea typeface="Times New Roman"/>
                          <a:cs typeface="Times New Roman"/>
                        </a:rPr>
                        <a:t> </a:t>
                      </a:r>
                      <a:r>
                        <a:rPr lang="ru-RU" sz="700" dirty="0">
                          <a:solidFill>
                            <a:schemeClr val="accent5">
                              <a:lumMod val="75000"/>
                            </a:schemeClr>
                          </a:solidFill>
                          <a:latin typeface="Times New Roman"/>
                          <a:ea typeface="Times New Roman"/>
                          <a:cs typeface="Times New Roman"/>
                        </a:rPr>
                        <a:t>R. </a:t>
                      </a:r>
                      <a:r>
                        <a:rPr lang="ru-RU" sz="700" dirty="0" err="1">
                          <a:solidFill>
                            <a:schemeClr val="accent5">
                              <a:lumMod val="75000"/>
                            </a:schemeClr>
                          </a:solidFill>
                          <a:latin typeface="Times New Roman"/>
                          <a:ea typeface="Times New Roman"/>
                          <a:cs typeface="Times New Roman"/>
                        </a:rPr>
                        <a:t>Akinyemi</a:t>
                      </a:r>
                      <a:r>
                        <a:rPr lang="ru-RU" sz="700" dirty="0">
                          <a:solidFill>
                            <a:schemeClr val="accent5">
                              <a:lumMod val="75000"/>
                            </a:schemeClr>
                          </a:solidFill>
                          <a:latin typeface="Times New Roman"/>
                          <a:ea typeface="Times New Roman"/>
                          <a:cs typeface="Times New Roman"/>
                        </a:rPr>
                        <a:t> </a:t>
                      </a:r>
                      <a:r>
                        <a:rPr lang="ru-RU" sz="700" dirty="0" err="1">
                          <a:solidFill>
                            <a:schemeClr val="accent5">
                              <a:lumMod val="75000"/>
                            </a:schemeClr>
                          </a:solidFill>
                          <a:latin typeface="Times New Roman"/>
                          <a:ea typeface="Times New Roman"/>
                          <a:cs typeface="Times New Roman"/>
                        </a:rPr>
                        <a:t>Rainforests</a:t>
                      </a:r>
                      <a:r>
                        <a:rPr lang="kk-KZ" sz="700" dirty="0">
                          <a:solidFill>
                            <a:schemeClr val="accent5">
                              <a:lumMod val="75000"/>
                            </a:schemeClr>
                          </a:solidFill>
                          <a:latin typeface="Times New Roman"/>
                          <a:ea typeface="Times New Roman"/>
                          <a:cs typeface="Times New Roman"/>
                        </a:rPr>
                        <a:t>;</a:t>
                      </a:r>
                      <a:endParaRPr lang="ru-RU" sz="600" dirty="0">
                        <a:solidFill>
                          <a:schemeClr val="accent5">
                            <a:lumMod val="75000"/>
                          </a:schemeClr>
                        </a:solidFill>
                        <a:latin typeface="Calibri"/>
                        <a:ea typeface="Calibri"/>
                        <a:cs typeface="Times New Roman"/>
                      </a:endParaRPr>
                    </a:p>
                  </a:txBody>
                  <a:tcPr marL="13327" marR="133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xmlns="" val="10003"/>
                  </a:ext>
                </a:extLst>
              </a:tr>
              <a:tr h="308610">
                <a:tc>
                  <a:txBody>
                    <a:bodyPr/>
                    <a:lstStyle/>
                    <a:p>
                      <a:pPr algn="ctr">
                        <a:spcAft>
                          <a:spcPts val="0"/>
                        </a:spcAft>
                      </a:pPr>
                      <a:endParaRPr lang="kk-KZ" sz="700" dirty="0">
                        <a:solidFill>
                          <a:schemeClr val="accent5">
                            <a:lumMod val="75000"/>
                          </a:schemeClr>
                        </a:solidFill>
                        <a:latin typeface="Times New Roman"/>
                        <a:ea typeface="Calibri"/>
                        <a:cs typeface="Times New Roman"/>
                      </a:endParaRPr>
                    </a:p>
                  </a:txBody>
                  <a:tcPr marL="13327" marR="133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spcAft>
                          <a:spcPts val="0"/>
                        </a:spcAft>
                      </a:pPr>
                      <a:r>
                        <a:rPr lang="kk-KZ" sz="700" b="1" kern="1200" dirty="0">
                          <a:solidFill>
                            <a:schemeClr val="accent5">
                              <a:lumMod val="75000"/>
                            </a:schemeClr>
                          </a:solidFill>
                          <a:latin typeface="Times New Roman"/>
                          <a:ea typeface="Calibri"/>
                          <a:cs typeface="Times New Roman"/>
                        </a:rPr>
                        <a:t>Күтілетін нәтиже:</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1. Оқушылардың оқу дағдысын, оқу сауаттылығын қалыптастыру;</a:t>
                      </a:r>
                      <a:endParaRPr lang="ru-RU" sz="600" dirty="0">
                        <a:solidFill>
                          <a:schemeClr val="accent5">
                            <a:lumMod val="75000"/>
                          </a:schemeClr>
                        </a:solidFill>
                        <a:latin typeface="Calibri"/>
                        <a:ea typeface="Calibri"/>
                        <a:cs typeface="Times New Roman"/>
                      </a:endParaRPr>
                    </a:p>
                    <a:p>
                      <a:pPr>
                        <a:spcAft>
                          <a:spcPts val="0"/>
                        </a:spcAft>
                      </a:pPr>
                      <a:r>
                        <a:rPr lang="kk-KZ" sz="700" dirty="0">
                          <a:solidFill>
                            <a:schemeClr val="accent5">
                              <a:lumMod val="75000"/>
                            </a:schemeClr>
                          </a:solidFill>
                          <a:latin typeface="Times New Roman"/>
                          <a:ea typeface="Calibri"/>
                          <a:cs typeface="Times New Roman"/>
                        </a:rPr>
                        <a:t>2. Тақырып бойынша эссе жазуға дағдыландыру.</a:t>
                      </a:r>
                      <a:endParaRPr lang="ru-RU" sz="600" dirty="0">
                        <a:solidFill>
                          <a:schemeClr val="accent5">
                            <a:lumMod val="75000"/>
                          </a:schemeClr>
                        </a:solidFill>
                        <a:latin typeface="Calibri"/>
                        <a:ea typeface="Calibri"/>
                        <a:cs typeface="Times New Roman"/>
                      </a:endParaRPr>
                    </a:p>
                  </a:txBody>
                  <a:tcPr marL="13327" marR="133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4"/>
                  </a:ext>
                </a:extLst>
              </a:tr>
            </a:tbl>
          </a:graphicData>
        </a:graphic>
      </p:graphicFrame>
      <p:sp>
        <p:nvSpPr>
          <p:cNvPr id="31" name="Прямоугольник 30"/>
          <p:cNvSpPr/>
          <p:nvPr/>
        </p:nvSpPr>
        <p:spPr>
          <a:xfrm>
            <a:off x="219777" y="461750"/>
            <a:ext cx="8704446" cy="540352"/>
          </a:xfrm>
          <a:prstGeom prst="rect">
            <a:avLst/>
          </a:prstGeom>
        </p:spPr>
        <p:txBody>
          <a:bodyPr wrap="square" lIns="77925" tIns="38963" rIns="77925" bIns="38963">
            <a:spAutoFit/>
          </a:bodyPr>
          <a:lstStyle/>
          <a:p>
            <a:pPr algn="ctr"/>
            <a:r>
              <a:rPr lang="kk-KZ" sz="1000" b="1" dirty="0">
                <a:solidFill>
                  <a:schemeClr val="accent5">
                    <a:lumMod val="75000"/>
                  </a:schemeClr>
                </a:solidFill>
                <a:latin typeface="Times New Roman" pitchFamily="18" charset="0"/>
                <a:ea typeface="Calibri"/>
                <a:cs typeface="Times New Roman" pitchFamily="18" charset="0"/>
              </a:rPr>
              <a:t>Мақсаты: </a:t>
            </a:r>
            <a:endParaRPr lang="ru-RU" sz="1000" dirty="0">
              <a:solidFill>
                <a:schemeClr val="accent5">
                  <a:lumMod val="75000"/>
                </a:schemeClr>
              </a:solidFill>
              <a:latin typeface="Times New Roman" pitchFamily="18" charset="0"/>
              <a:ea typeface="Calibri"/>
              <a:cs typeface="Times New Roman" pitchFamily="18" charset="0"/>
            </a:endParaRPr>
          </a:p>
          <a:p>
            <a:r>
              <a:rPr lang="kk-KZ" sz="1000" dirty="0">
                <a:solidFill>
                  <a:schemeClr val="accent5">
                    <a:lumMod val="75000"/>
                  </a:schemeClr>
                </a:solidFill>
                <a:latin typeface="Times New Roman" pitchFamily="18" charset="0"/>
                <a:ea typeface="Calibri"/>
                <a:cs typeface="Times New Roman" pitchFamily="18" charset="0"/>
              </a:rPr>
              <a:t>1. Кітап оқуды насихаттау және оқуға шақыру, жас ұрпақтың бойына ұлтжандылық, елжандылық қасиеттерін сіңіру және патриоттық тәрбие беру;</a:t>
            </a:r>
            <a:endParaRPr lang="ru-RU" sz="1000" dirty="0">
              <a:solidFill>
                <a:schemeClr val="accent5">
                  <a:lumMod val="75000"/>
                </a:schemeClr>
              </a:solidFill>
              <a:latin typeface="Times New Roman" pitchFamily="18" charset="0"/>
              <a:ea typeface="Calibri"/>
              <a:cs typeface="Times New Roman" pitchFamily="18" charset="0"/>
            </a:endParaRPr>
          </a:p>
          <a:p>
            <a:r>
              <a:rPr lang="kk-KZ" sz="1000" dirty="0">
                <a:solidFill>
                  <a:schemeClr val="accent5">
                    <a:lumMod val="75000"/>
                  </a:schemeClr>
                </a:solidFill>
                <a:latin typeface="Times New Roman" pitchFamily="18" charset="0"/>
                <a:ea typeface="Calibri"/>
                <a:cs typeface="Times New Roman" pitchFamily="18" charset="0"/>
              </a:rPr>
              <a:t>2. Кітап оқуға басшылық жасау.</a:t>
            </a:r>
            <a:endParaRPr lang="ru-RU" sz="1000" dirty="0">
              <a:solidFill>
                <a:schemeClr val="accent5">
                  <a:lumMod val="75000"/>
                </a:schemeClr>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9641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xmlns="" id="{1831E18D-880F-4927-881D-731E644EB95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397676" y="-4177847"/>
            <a:ext cx="348648" cy="9001159"/>
          </a:xfrm>
          <a:prstGeom prst="rect">
            <a:avLst/>
          </a:prstGeom>
        </p:spPr>
      </p:pic>
      <p:sp>
        <p:nvSpPr>
          <p:cNvPr id="6" name="Заголовок 1">
            <a:extLst>
              <a:ext uri="{FF2B5EF4-FFF2-40B4-BE49-F238E27FC236}">
                <a16:creationId xmlns:a16="http://schemas.microsoft.com/office/drawing/2014/main" xmlns="" id="{D54AC94F-0E52-4617-9445-C7307AA08BA2}"/>
              </a:ext>
            </a:extLst>
          </p:cNvPr>
          <p:cNvSpPr txBox="1">
            <a:spLocks/>
          </p:cNvSpPr>
          <p:nvPr/>
        </p:nvSpPr>
        <p:spPr>
          <a:xfrm>
            <a:off x="519120" y="80279"/>
            <a:ext cx="8105760" cy="535394"/>
          </a:xfrm>
          <a:prstGeom prst="rect">
            <a:avLst/>
          </a:prstGeom>
          <a:noFill/>
        </p:spPr>
        <p:txBody>
          <a:bodyPr vert="horz" lIns="77925" tIns="38963" rIns="77925" bIns="38963"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k-KZ" sz="2000" b="1" dirty="0">
                <a:solidFill>
                  <a:schemeClr val="bg1"/>
                </a:solidFill>
                <a:latin typeface="Times New Roman"/>
                <a:ea typeface="Calibri"/>
                <a:cs typeface="Times New Roman"/>
              </a:rPr>
              <a:t>БАРЛЫҚ СЫНЫПТАР ҮШІН</a:t>
            </a:r>
            <a:endParaRPr lang="ru-RU" sz="2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12" name="Таблица 11"/>
          <p:cNvGraphicFramePr>
            <a:graphicFrameLocks noGrp="1"/>
          </p:cNvGraphicFramePr>
          <p:nvPr/>
        </p:nvGraphicFramePr>
        <p:xfrm>
          <a:off x="306987" y="1132357"/>
          <a:ext cx="8572560" cy="3904191"/>
        </p:xfrm>
        <a:graphic>
          <a:graphicData uri="http://schemas.openxmlformats.org/drawingml/2006/table">
            <a:tbl>
              <a:tblPr/>
              <a:tblGrid>
                <a:gridCol w="454831">
                  <a:extLst>
                    <a:ext uri="{9D8B030D-6E8A-4147-A177-3AD203B41FA5}">
                      <a16:colId xmlns:a16="http://schemas.microsoft.com/office/drawing/2014/main" xmlns="" val="20000"/>
                    </a:ext>
                  </a:extLst>
                </a:gridCol>
                <a:gridCol w="91068">
                  <a:extLst>
                    <a:ext uri="{9D8B030D-6E8A-4147-A177-3AD203B41FA5}">
                      <a16:colId xmlns:a16="http://schemas.microsoft.com/office/drawing/2014/main" xmlns="" val="20001"/>
                    </a:ext>
                  </a:extLst>
                </a:gridCol>
                <a:gridCol w="3204813">
                  <a:extLst>
                    <a:ext uri="{9D8B030D-6E8A-4147-A177-3AD203B41FA5}">
                      <a16:colId xmlns:a16="http://schemas.microsoft.com/office/drawing/2014/main" xmlns="" val="20002"/>
                    </a:ext>
                  </a:extLst>
                </a:gridCol>
                <a:gridCol w="1754734">
                  <a:extLst>
                    <a:ext uri="{9D8B030D-6E8A-4147-A177-3AD203B41FA5}">
                      <a16:colId xmlns:a16="http://schemas.microsoft.com/office/drawing/2014/main" xmlns="" val="20003"/>
                    </a:ext>
                  </a:extLst>
                </a:gridCol>
                <a:gridCol w="1525971">
                  <a:extLst>
                    <a:ext uri="{9D8B030D-6E8A-4147-A177-3AD203B41FA5}">
                      <a16:colId xmlns:a16="http://schemas.microsoft.com/office/drawing/2014/main" xmlns="" val="20004"/>
                    </a:ext>
                  </a:extLst>
                </a:gridCol>
                <a:gridCol w="91068">
                  <a:extLst>
                    <a:ext uri="{9D8B030D-6E8A-4147-A177-3AD203B41FA5}">
                      <a16:colId xmlns:a16="http://schemas.microsoft.com/office/drawing/2014/main" xmlns="" val="20005"/>
                    </a:ext>
                  </a:extLst>
                </a:gridCol>
                <a:gridCol w="1450075">
                  <a:extLst>
                    <a:ext uri="{9D8B030D-6E8A-4147-A177-3AD203B41FA5}">
                      <a16:colId xmlns:a16="http://schemas.microsoft.com/office/drawing/2014/main" xmlns="" val="20006"/>
                    </a:ext>
                  </a:extLst>
                </a:gridCol>
              </a:tblGrid>
              <a:tr h="359292">
                <a:tc>
                  <a:txBody>
                    <a:bodyPr/>
                    <a:lstStyle/>
                    <a:p>
                      <a:pPr algn="ctr">
                        <a:spcAft>
                          <a:spcPts val="0"/>
                        </a:spcAft>
                      </a:pPr>
                      <a:r>
                        <a:rPr lang="kk-KZ" sz="1100" b="1" dirty="0">
                          <a:solidFill>
                            <a:schemeClr val="accent5">
                              <a:lumMod val="75000"/>
                            </a:schemeClr>
                          </a:solidFill>
                          <a:latin typeface="Times New Roman"/>
                          <a:ea typeface="Calibri"/>
                          <a:cs typeface="Times New Roman"/>
                        </a:rPr>
                        <a:t>№</a:t>
                      </a:r>
                      <a:endParaRPr lang="ru-RU" sz="1050" dirty="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1100" b="1" dirty="0">
                          <a:solidFill>
                            <a:schemeClr val="accent5">
                              <a:lumMod val="75000"/>
                            </a:schemeClr>
                          </a:solidFill>
                          <a:latin typeface="Times New Roman"/>
                          <a:ea typeface="Calibri"/>
                          <a:cs typeface="Times New Roman"/>
                        </a:rPr>
                        <a:t>Іс-шараның атауы</a:t>
                      </a:r>
                      <a:endParaRPr lang="ru-RU" sz="1050" dirty="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kk-KZ" sz="1100" b="1" dirty="0">
                          <a:solidFill>
                            <a:schemeClr val="accent5">
                              <a:lumMod val="75000"/>
                            </a:schemeClr>
                          </a:solidFill>
                          <a:latin typeface="Times New Roman"/>
                          <a:ea typeface="Calibri"/>
                          <a:cs typeface="Times New Roman"/>
                        </a:rPr>
                        <a:t>Аяқталу нысаны</a:t>
                      </a:r>
                      <a:endParaRPr lang="ru-RU" sz="1050" dirty="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1100" b="1" dirty="0">
                          <a:solidFill>
                            <a:schemeClr val="accent5">
                              <a:lumMod val="75000"/>
                            </a:schemeClr>
                          </a:solidFill>
                          <a:latin typeface="Times New Roman"/>
                          <a:ea typeface="Calibri"/>
                          <a:cs typeface="Times New Roman"/>
                        </a:rPr>
                        <a:t>Жауапты орындаушылар</a:t>
                      </a:r>
                      <a:endParaRPr lang="ru-RU" sz="1050" dirty="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kk-KZ" sz="1100" b="1" dirty="0">
                          <a:solidFill>
                            <a:schemeClr val="accent5">
                              <a:lumMod val="75000"/>
                            </a:schemeClr>
                          </a:solidFill>
                          <a:latin typeface="Times New Roman"/>
                          <a:ea typeface="Calibri"/>
                          <a:cs typeface="Times New Roman"/>
                        </a:rPr>
                        <a:t>Орындалу мерзімі</a:t>
                      </a:r>
                      <a:endParaRPr lang="ru-RU" sz="1050" dirty="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52582">
                <a:tc>
                  <a:txBody>
                    <a:bodyPr/>
                    <a:lstStyle/>
                    <a:p>
                      <a:pPr algn="ctr">
                        <a:spcAft>
                          <a:spcPts val="0"/>
                        </a:spcAft>
                      </a:pPr>
                      <a:r>
                        <a:rPr lang="kk-KZ" sz="1100">
                          <a:solidFill>
                            <a:schemeClr val="accent5">
                              <a:lumMod val="75000"/>
                            </a:schemeClr>
                          </a:solidFill>
                          <a:latin typeface="Times New Roman"/>
                          <a:ea typeface="Calibri"/>
                          <a:cs typeface="Times New Roman"/>
                        </a:rPr>
                        <a:t>1</a:t>
                      </a:r>
                      <a:endParaRPr lang="ru-RU" sz="105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1100" b="1" dirty="0">
                          <a:solidFill>
                            <a:schemeClr val="accent5">
                              <a:lumMod val="75000"/>
                            </a:schemeClr>
                          </a:solidFill>
                          <a:latin typeface="Times New Roman"/>
                          <a:ea typeface="Calibri"/>
                          <a:cs typeface="Times New Roman"/>
                        </a:rPr>
                        <a:t>«Кітаппен өткен демалыс күндер қызық»</a:t>
                      </a:r>
                      <a:r>
                        <a:rPr lang="kk-KZ" sz="1100" dirty="0">
                          <a:solidFill>
                            <a:schemeClr val="accent5">
                              <a:lumMod val="75000"/>
                            </a:schemeClr>
                          </a:solidFill>
                          <a:latin typeface="Times New Roman"/>
                          <a:ea typeface="Calibri"/>
                          <a:cs typeface="Times New Roman"/>
                        </a:rPr>
                        <a:t> атты кітап оқу марафонын күзгі, қысқы, көктемгі, жазғы демалыс кезінде қашықтан кітап оқуын ұйымдастыру.</a:t>
                      </a:r>
                      <a:endParaRPr lang="ru-RU" sz="1050" dirty="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kk-KZ" sz="1100" dirty="0">
                          <a:solidFill>
                            <a:schemeClr val="accent5">
                              <a:lumMod val="75000"/>
                            </a:schemeClr>
                          </a:solidFill>
                          <a:latin typeface="Times New Roman"/>
                          <a:ea typeface="Calibri"/>
                          <a:cs typeface="Times New Roman"/>
                        </a:rPr>
                        <a:t>Қашықтан кітап оқу</a:t>
                      </a:r>
                      <a:endParaRPr lang="ru-RU" sz="1050" dirty="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1100" dirty="0">
                          <a:solidFill>
                            <a:schemeClr val="accent5">
                              <a:lumMod val="75000"/>
                            </a:schemeClr>
                          </a:solidFill>
                          <a:latin typeface="Times New Roman"/>
                          <a:ea typeface="Calibri"/>
                          <a:cs typeface="Times New Roman"/>
                        </a:rPr>
                        <a:t>Білім беру ұйымдары, мектеп кітапханашылар</a:t>
                      </a:r>
                      <a:endParaRPr lang="ru-RU" sz="1050" dirty="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kk-KZ" sz="1100" dirty="0">
                          <a:solidFill>
                            <a:schemeClr val="accent5">
                              <a:lumMod val="75000"/>
                            </a:schemeClr>
                          </a:solidFill>
                          <a:latin typeface="Times New Roman"/>
                          <a:ea typeface="Calibri"/>
                          <a:cs typeface="Times New Roman"/>
                        </a:rPr>
                        <a:t>Жыл бойы</a:t>
                      </a:r>
                      <a:endParaRPr lang="ru-RU" sz="1050" dirty="0">
                        <a:solidFill>
                          <a:schemeClr val="accent5">
                            <a:lumMod val="75000"/>
                          </a:schemeClr>
                        </a:solidFill>
                        <a:latin typeface="Calibri"/>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783911">
                <a:tc gridSpan="7">
                  <a:txBody>
                    <a:bodyPr/>
                    <a:lstStyle/>
                    <a:p>
                      <a:pPr>
                        <a:spcAft>
                          <a:spcPts val="0"/>
                        </a:spcAft>
                      </a:pPr>
                      <a:r>
                        <a:rPr lang="kk-KZ" sz="1200" b="1" kern="1200" dirty="0">
                          <a:solidFill>
                            <a:schemeClr val="accent5">
                              <a:lumMod val="75000"/>
                            </a:schemeClr>
                          </a:solidFill>
                          <a:latin typeface="Times New Roman"/>
                          <a:ea typeface="Calibri"/>
                          <a:cs typeface="Times New Roman"/>
                        </a:rPr>
                        <a:t>Күтілетін нәтиже: </a:t>
                      </a:r>
                      <a:endParaRPr lang="ru-RU" sz="1200" dirty="0">
                        <a:solidFill>
                          <a:schemeClr val="accent5">
                            <a:lumMod val="75000"/>
                          </a:schemeClr>
                        </a:solidFill>
                        <a:latin typeface="+mn-lt"/>
                        <a:ea typeface="Calibri"/>
                        <a:cs typeface="Times New Roman"/>
                      </a:endParaRPr>
                    </a:p>
                    <a:p>
                      <a:pPr>
                        <a:spcAft>
                          <a:spcPts val="0"/>
                        </a:spcAft>
                      </a:pPr>
                      <a:r>
                        <a:rPr lang="kk-KZ" sz="1200" kern="1200" dirty="0">
                          <a:solidFill>
                            <a:schemeClr val="accent5">
                              <a:lumMod val="75000"/>
                            </a:schemeClr>
                          </a:solidFill>
                          <a:latin typeface="Times New Roman"/>
                          <a:ea typeface="WenQuanYi Zen Hei"/>
                          <a:cs typeface="Lohit Devanagari"/>
                        </a:rPr>
                        <a:t>1. «New Best Book – оқырман олжасы» жаңадан келген әдебиеттерге виртуалды кітап көрмесін шығару;  </a:t>
                      </a:r>
                      <a:endParaRPr lang="ru-RU" sz="1200" dirty="0">
                        <a:solidFill>
                          <a:schemeClr val="accent5">
                            <a:lumMod val="75000"/>
                          </a:schemeClr>
                        </a:solidFill>
                        <a:latin typeface="Liberation Serif"/>
                        <a:ea typeface="WenQuanYi Zen Hei"/>
                        <a:cs typeface="Lohit Devanagari"/>
                      </a:endParaRPr>
                    </a:p>
                    <a:p>
                      <a:pPr>
                        <a:spcAft>
                          <a:spcPts val="0"/>
                        </a:spcAft>
                      </a:pPr>
                      <a:r>
                        <a:rPr lang="kk-KZ" sz="1200" kern="1200" dirty="0">
                          <a:solidFill>
                            <a:schemeClr val="accent5">
                              <a:lumMod val="75000"/>
                            </a:schemeClr>
                          </a:solidFill>
                          <a:latin typeface="Times New Roman"/>
                          <a:ea typeface="WenQuanYi Zen Hei"/>
                          <a:cs typeface="Lohit Devanagari"/>
                        </a:rPr>
                        <a:t>2. Әлеуметтік желілердегі парақшаларға қашықтан жасалған  үздік тәжірибелік бейнероликтерін жолдау;</a:t>
                      </a:r>
                      <a:endParaRPr lang="ru-RU" sz="1200" dirty="0">
                        <a:solidFill>
                          <a:schemeClr val="accent5">
                            <a:lumMod val="75000"/>
                          </a:schemeClr>
                        </a:solidFill>
                        <a:latin typeface="Liberation Serif"/>
                        <a:ea typeface="WenQuanYi Zen Hei"/>
                        <a:cs typeface="Lohit Devanagari"/>
                      </a:endParaRPr>
                    </a:p>
                    <a:p>
                      <a:pPr>
                        <a:spcAft>
                          <a:spcPts val="0"/>
                        </a:spcAft>
                      </a:pPr>
                      <a:r>
                        <a:rPr lang="kk-KZ" sz="1200" kern="1200" dirty="0">
                          <a:solidFill>
                            <a:schemeClr val="accent5">
                              <a:lumMod val="75000"/>
                            </a:schemeClr>
                          </a:solidFill>
                          <a:latin typeface="Times New Roman"/>
                          <a:ea typeface="Calibri"/>
                          <a:cs typeface="Times New Roman"/>
                        </a:rPr>
                        <a:t>3. Оқыған кітабы бойынша кейіпкерлерінің суретін салу, шағын әңгіме жазу,  кітапты жарнамалау.</a:t>
                      </a:r>
                      <a:endParaRPr lang="ru-RU" sz="1050" dirty="0">
                        <a:solidFill>
                          <a:schemeClr val="accent5">
                            <a:lumMod val="75000"/>
                          </a:schemeClr>
                        </a:solidFill>
                        <a:latin typeface="Calibri"/>
                        <a:ea typeface="Calibri"/>
                        <a:cs typeface="Times New Roman"/>
                      </a:endParaRPr>
                    </a:p>
                  </a:txBody>
                  <a:tcPr marL="41484" marR="4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2"/>
                  </a:ext>
                </a:extLst>
              </a:tr>
              <a:tr h="359292">
                <a:tc gridSpan="2">
                  <a:txBody>
                    <a:bodyPr/>
                    <a:lstStyle/>
                    <a:p>
                      <a:pPr algn="ctr">
                        <a:spcAft>
                          <a:spcPts val="0"/>
                        </a:spcAft>
                      </a:pPr>
                      <a:r>
                        <a:rPr lang="kk-KZ" sz="1100" b="0" kern="1200" dirty="0">
                          <a:solidFill>
                            <a:schemeClr val="accent5">
                              <a:lumMod val="75000"/>
                            </a:schemeClr>
                          </a:solidFill>
                          <a:latin typeface="Times New Roman"/>
                          <a:ea typeface="Calibri"/>
                          <a:cs typeface="Times New Roman"/>
                        </a:rPr>
                        <a:t>2</a:t>
                      </a:r>
                      <a:endParaRPr lang="ru-RU" sz="1100" b="0" kern="1200" dirty="0">
                        <a:solidFill>
                          <a:schemeClr val="accent5">
                            <a:lumMod val="75000"/>
                          </a:schemeClr>
                        </a:solidFill>
                        <a:latin typeface="Times New Roman"/>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spcAft>
                          <a:spcPts val="0"/>
                        </a:spcAft>
                      </a:pPr>
                      <a:r>
                        <a:rPr lang="kk-KZ" sz="1100" b="0" kern="1200" dirty="0">
                          <a:solidFill>
                            <a:schemeClr val="accent5">
                              <a:lumMod val="75000"/>
                            </a:schemeClr>
                          </a:solidFill>
                          <a:latin typeface="Times New Roman"/>
                          <a:ea typeface="Calibri"/>
                          <a:cs typeface="Times New Roman"/>
                        </a:rPr>
                        <a:t>«Оқы және өзгеге сыйла» Bookcrossing ұйымдастыру</a:t>
                      </a:r>
                      <a:endParaRPr lang="ru-RU" sz="1100" b="0" kern="1200" dirty="0">
                        <a:solidFill>
                          <a:schemeClr val="accent5">
                            <a:lumMod val="75000"/>
                          </a:schemeClr>
                        </a:solidFill>
                        <a:latin typeface="Times New Roman"/>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100" b="0" kern="1200" dirty="0">
                          <a:solidFill>
                            <a:schemeClr val="accent5">
                              <a:lumMod val="75000"/>
                            </a:schemeClr>
                          </a:solidFill>
                          <a:latin typeface="Times New Roman"/>
                          <a:ea typeface="Calibri"/>
                          <a:cs typeface="Times New Roman"/>
                        </a:rPr>
                        <a:t>Bookcrossing</a:t>
                      </a:r>
                      <a:endParaRPr lang="ru-RU" sz="1100" b="0" kern="1200" dirty="0">
                        <a:solidFill>
                          <a:schemeClr val="accent5">
                            <a:lumMod val="75000"/>
                          </a:schemeClr>
                        </a:solidFill>
                        <a:latin typeface="Times New Roman"/>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100" b="0" kern="1200" dirty="0">
                          <a:solidFill>
                            <a:schemeClr val="accent5">
                              <a:lumMod val="75000"/>
                            </a:schemeClr>
                          </a:solidFill>
                          <a:latin typeface="Times New Roman"/>
                          <a:ea typeface="Calibri"/>
                          <a:cs typeface="Times New Roman"/>
                        </a:rPr>
                        <a:t>Білім беру ұйымдары, меценаттар</a:t>
                      </a:r>
                      <a:endParaRPr lang="ru-RU" sz="1100" b="0" kern="1200" dirty="0">
                        <a:solidFill>
                          <a:schemeClr val="accent5">
                            <a:lumMod val="75000"/>
                          </a:schemeClr>
                        </a:solidFill>
                        <a:latin typeface="Times New Roman"/>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1100" b="0" kern="1200" dirty="0">
                          <a:solidFill>
                            <a:schemeClr val="accent5">
                              <a:lumMod val="75000"/>
                            </a:schemeClr>
                          </a:solidFill>
                          <a:latin typeface="Times New Roman"/>
                          <a:ea typeface="Calibri"/>
                          <a:cs typeface="Times New Roman"/>
                        </a:rPr>
                        <a:t>Жыл бойы</a:t>
                      </a:r>
                      <a:endParaRPr lang="ru-RU" sz="1100" b="0" kern="1200" dirty="0">
                        <a:solidFill>
                          <a:schemeClr val="accent5">
                            <a:lumMod val="75000"/>
                          </a:schemeClr>
                        </a:solidFill>
                        <a:latin typeface="Times New Roman"/>
                        <a:ea typeface="Calibri"/>
                        <a:cs typeface="Times New Roman"/>
                      </a:endParaRPr>
                    </a:p>
                  </a:txBody>
                  <a:tcPr marL="41484" marR="41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xmlns="" val="10003"/>
                  </a:ext>
                </a:extLst>
              </a:tr>
              <a:tr h="359292">
                <a:tc gridSpan="7">
                  <a:txBody>
                    <a:bodyPr/>
                    <a:lstStyle/>
                    <a:p>
                      <a:pPr algn="l">
                        <a:spcAft>
                          <a:spcPts val="0"/>
                        </a:spcAft>
                      </a:pPr>
                      <a:r>
                        <a:rPr lang="kk-KZ" sz="1100" b="1" kern="1200" dirty="0">
                          <a:solidFill>
                            <a:schemeClr val="accent5">
                              <a:lumMod val="75000"/>
                            </a:schemeClr>
                          </a:solidFill>
                          <a:latin typeface="Times New Roman"/>
                          <a:ea typeface="Calibri"/>
                          <a:cs typeface="Times New Roman"/>
                        </a:rPr>
                        <a:t>Мақсаты:</a:t>
                      </a:r>
                      <a:endParaRPr lang="ru-RU" sz="1050" dirty="0">
                        <a:solidFill>
                          <a:schemeClr val="accent5">
                            <a:lumMod val="75000"/>
                          </a:schemeClr>
                        </a:solidFill>
                        <a:latin typeface="Calibri"/>
                        <a:ea typeface="Calibri"/>
                        <a:cs typeface="Times New Roman"/>
                      </a:endParaRPr>
                    </a:p>
                    <a:p>
                      <a:pPr algn="l">
                        <a:spcAft>
                          <a:spcPts val="0"/>
                        </a:spcAft>
                      </a:pPr>
                      <a:r>
                        <a:rPr lang="kk-KZ" sz="1100" dirty="0">
                          <a:solidFill>
                            <a:schemeClr val="accent5">
                              <a:lumMod val="75000"/>
                            </a:schemeClr>
                          </a:solidFill>
                          <a:latin typeface="Times New Roman"/>
                          <a:ea typeface="Times New Roman"/>
                          <a:cs typeface="Times New Roman"/>
                        </a:rPr>
                        <a:t>Мектеп кітапханаларының қорын заманауи кітаптарымен толықтыру.</a:t>
                      </a:r>
                      <a:endParaRPr lang="ru-RU" sz="1050" dirty="0">
                        <a:solidFill>
                          <a:schemeClr val="accent5">
                            <a:lumMod val="75000"/>
                          </a:schemeClr>
                        </a:solidFill>
                        <a:latin typeface="Calibri"/>
                        <a:ea typeface="Calibri"/>
                        <a:cs typeface="Times New Roman"/>
                      </a:endParaRPr>
                    </a:p>
                  </a:txBody>
                  <a:tcPr marL="41484" marR="4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4"/>
                  </a:ext>
                </a:extLst>
              </a:tr>
              <a:tr h="1371844">
                <a:tc gridSpan="7">
                  <a:txBody>
                    <a:bodyPr/>
                    <a:lstStyle/>
                    <a:p>
                      <a:pPr algn="l">
                        <a:spcAft>
                          <a:spcPts val="0"/>
                        </a:spcAft>
                      </a:pPr>
                      <a:r>
                        <a:rPr lang="kk-KZ" sz="1200" b="1" kern="1200" dirty="0">
                          <a:solidFill>
                            <a:schemeClr val="accent5">
                              <a:lumMod val="75000"/>
                            </a:schemeClr>
                          </a:solidFill>
                          <a:latin typeface="Times New Roman"/>
                          <a:ea typeface="Calibri"/>
                          <a:cs typeface="Times New Roman"/>
                        </a:rPr>
                        <a:t>Күтілетін нәтиже:</a:t>
                      </a:r>
                      <a:endParaRPr lang="ru-RU" sz="1200" b="1" kern="1200" dirty="0">
                        <a:solidFill>
                          <a:schemeClr val="accent5">
                            <a:lumMod val="75000"/>
                          </a:schemeClr>
                        </a:solidFill>
                        <a:latin typeface="Times New Roman"/>
                        <a:ea typeface="Calibri"/>
                        <a:cs typeface="Times New Roman"/>
                      </a:endParaRPr>
                    </a:p>
                    <a:p>
                      <a:pPr>
                        <a:spcAft>
                          <a:spcPts val="0"/>
                        </a:spcAft>
                      </a:pPr>
                      <a:r>
                        <a:rPr lang="kk-KZ" sz="1200" kern="1200" dirty="0">
                          <a:solidFill>
                            <a:schemeClr val="accent5">
                              <a:lumMod val="75000"/>
                            </a:schemeClr>
                          </a:solidFill>
                          <a:latin typeface="Times New Roman"/>
                          <a:ea typeface="WenQuanYi Zen Hei"/>
                          <a:cs typeface="Lohit Devanagari"/>
                        </a:rPr>
                        <a:t>1. Акция аясында кітапхананың фойесінде көркем әдебиет туындылары жинақталған кітап сөрелері жасақталады, кітапханада кітап оқитын орындар ұйымдастырылады. Акция шарты бойынша шараға қатысушы әр адам өзі оқып шыққан кітабын қалдыруы керек. Осылайша әрбір оқырман өзі оқып шыққан кітабын келесі адамға ұсынып отырады.</a:t>
                      </a:r>
                      <a:endParaRPr lang="ru-RU" sz="1200" kern="1200" dirty="0">
                        <a:solidFill>
                          <a:schemeClr val="accent5">
                            <a:lumMod val="75000"/>
                          </a:schemeClr>
                        </a:solidFill>
                        <a:latin typeface="Times New Roman"/>
                        <a:ea typeface="WenQuanYi Zen Hei"/>
                        <a:cs typeface="Lohit Devanagari"/>
                      </a:endParaRPr>
                    </a:p>
                    <a:p>
                      <a:pPr>
                        <a:spcAft>
                          <a:spcPts val="0"/>
                        </a:spcAft>
                      </a:pPr>
                      <a:r>
                        <a:rPr lang="kk-KZ" sz="1200" kern="1200" dirty="0">
                          <a:solidFill>
                            <a:schemeClr val="accent5">
                              <a:lumMod val="75000"/>
                            </a:schemeClr>
                          </a:solidFill>
                          <a:latin typeface="Times New Roman"/>
                          <a:ea typeface="WenQuanYi Zen Hei"/>
                          <a:cs typeface="Lohit Devanagari"/>
                        </a:rPr>
                        <a:t>2. Мектеп кітапханаларына әр түрлі жастағы оқырмандар тартылады, кітап оқу ұйымдастырылады;  </a:t>
                      </a:r>
                      <a:endParaRPr lang="ru-RU" sz="1200" kern="1200" dirty="0">
                        <a:solidFill>
                          <a:schemeClr val="accent5">
                            <a:lumMod val="75000"/>
                          </a:schemeClr>
                        </a:solidFill>
                        <a:latin typeface="Times New Roman"/>
                        <a:ea typeface="WenQuanYi Zen Hei"/>
                        <a:cs typeface="Lohit Devanagari"/>
                      </a:endParaRPr>
                    </a:p>
                    <a:p>
                      <a:pPr>
                        <a:spcAft>
                          <a:spcPts val="0"/>
                        </a:spcAft>
                      </a:pPr>
                      <a:r>
                        <a:rPr lang="kk-KZ" sz="1200" kern="1200" dirty="0">
                          <a:solidFill>
                            <a:schemeClr val="accent5">
                              <a:lumMod val="75000"/>
                            </a:schemeClr>
                          </a:solidFill>
                          <a:latin typeface="Times New Roman"/>
                          <a:ea typeface="WenQuanYi Zen Hei"/>
                          <a:cs typeface="Lohit Devanagari"/>
                        </a:rPr>
                        <a:t>3.Әр оқырман өзінің оқыған кітабын жарнамалайды;</a:t>
                      </a:r>
                      <a:endParaRPr lang="ru-RU" sz="1200" kern="1200" dirty="0">
                        <a:solidFill>
                          <a:schemeClr val="accent5">
                            <a:lumMod val="75000"/>
                          </a:schemeClr>
                        </a:solidFill>
                        <a:latin typeface="Times New Roman"/>
                        <a:ea typeface="WenQuanYi Zen Hei"/>
                        <a:cs typeface="Lohit Devanagari"/>
                      </a:endParaRPr>
                    </a:p>
                    <a:p>
                      <a:pPr>
                        <a:spcAft>
                          <a:spcPts val="0"/>
                        </a:spcAft>
                      </a:pPr>
                      <a:r>
                        <a:rPr lang="kk-KZ" sz="1200" kern="1200" dirty="0">
                          <a:solidFill>
                            <a:schemeClr val="accent5">
                              <a:lumMod val="75000"/>
                            </a:schemeClr>
                          </a:solidFill>
                          <a:latin typeface="Times New Roman"/>
                          <a:ea typeface="WenQuanYi Zen Hei"/>
                          <a:cs typeface="Lohit Devanagari"/>
                        </a:rPr>
                        <a:t>4. Акция іс-шараларын БАҚ-та кеңінен жариялау.</a:t>
                      </a:r>
                      <a:endParaRPr lang="ru-RU" sz="1200" kern="1200" dirty="0">
                        <a:solidFill>
                          <a:schemeClr val="accent5">
                            <a:lumMod val="75000"/>
                          </a:schemeClr>
                        </a:solidFill>
                        <a:latin typeface="Times New Roman"/>
                        <a:ea typeface="WenQuanYi Zen Hei"/>
                        <a:cs typeface="Lohit Devanagari"/>
                      </a:endParaRPr>
                    </a:p>
                  </a:txBody>
                  <a:tcPr marL="41484" marR="4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5"/>
                  </a:ext>
                </a:extLst>
              </a:tr>
            </a:tbl>
          </a:graphicData>
        </a:graphic>
      </p:graphicFrame>
      <p:sp>
        <p:nvSpPr>
          <p:cNvPr id="13" name="Прямоугольник 12"/>
          <p:cNvSpPr/>
          <p:nvPr/>
        </p:nvSpPr>
        <p:spPr>
          <a:xfrm>
            <a:off x="235548" y="568493"/>
            <a:ext cx="8715436" cy="417241"/>
          </a:xfrm>
          <a:prstGeom prst="rect">
            <a:avLst/>
          </a:prstGeom>
        </p:spPr>
        <p:txBody>
          <a:bodyPr wrap="square" lIns="77925" tIns="38963" rIns="77925" bIns="38963">
            <a:spAutoFit/>
          </a:bodyPr>
          <a:lstStyle/>
          <a:p>
            <a:r>
              <a:rPr lang="kk-KZ" sz="1100" b="1" dirty="0">
                <a:solidFill>
                  <a:schemeClr val="accent5">
                    <a:lumMod val="75000"/>
                  </a:schemeClr>
                </a:solidFill>
                <a:latin typeface="Times New Roman" pitchFamily="18" charset="0"/>
                <a:ea typeface="Calibri"/>
                <a:cs typeface="Times New Roman" pitchFamily="18" charset="0"/>
              </a:rPr>
              <a:t> </a:t>
            </a:r>
            <a:r>
              <a:rPr lang="kk-KZ" sz="1100" b="1" u="sng" dirty="0">
                <a:solidFill>
                  <a:schemeClr val="accent5">
                    <a:lumMod val="75000"/>
                  </a:schemeClr>
                </a:solidFill>
                <a:latin typeface="Times New Roman" pitchFamily="18" charset="0"/>
                <a:ea typeface="Calibri"/>
                <a:cs typeface="Times New Roman" pitchFamily="18" charset="0"/>
              </a:rPr>
              <a:t>Мақсаты</a:t>
            </a:r>
            <a:r>
              <a:rPr lang="kk-KZ" sz="1100" b="1" dirty="0">
                <a:solidFill>
                  <a:schemeClr val="accent5">
                    <a:lumMod val="75000"/>
                  </a:schemeClr>
                </a:solidFill>
                <a:latin typeface="Times New Roman" pitchFamily="18" charset="0"/>
                <a:ea typeface="Calibri"/>
                <a:cs typeface="Times New Roman" pitchFamily="18" charset="0"/>
              </a:rPr>
              <a:t>:</a:t>
            </a:r>
            <a:endParaRPr lang="ru-RU" sz="1100" b="1" dirty="0">
              <a:solidFill>
                <a:schemeClr val="accent5">
                  <a:lumMod val="75000"/>
                </a:schemeClr>
              </a:solidFill>
              <a:latin typeface="Times New Roman" pitchFamily="18" charset="0"/>
              <a:ea typeface="Calibri"/>
              <a:cs typeface="Times New Roman" pitchFamily="18" charset="0"/>
            </a:endParaRPr>
          </a:p>
          <a:p>
            <a:r>
              <a:rPr lang="kk-KZ" sz="1100" dirty="0">
                <a:solidFill>
                  <a:schemeClr val="accent5">
                    <a:lumMod val="75000"/>
                  </a:schemeClr>
                </a:solidFill>
                <a:latin typeface="Times New Roman" pitchFamily="18" charset="0"/>
                <a:ea typeface="WenQuanYi Zen Hei"/>
                <a:cs typeface="Times New Roman" pitchFamily="18" charset="0"/>
              </a:rPr>
              <a:t>Жас ұрпаққа әлем және қазақ халықтарының озық көркем шығармаларын насихаттау, каникул уақытында бос уақытын тиімді ұйымдастыру</a:t>
            </a:r>
            <a:endParaRPr lang="ru-RU" sz="1100" dirty="0">
              <a:solidFill>
                <a:schemeClr val="accent5">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629059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Таблица 6"/>
          <p:cNvGraphicFramePr>
            <a:graphicFrameLocks noGrp="1"/>
          </p:cNvGraphicFramePr>
          <p:nvPr/>
        </p:nvGraphicFramePr>
        <p:xfrm>
          <a:off x="317619" y="653556"/>
          <a:ext cx="8501122" cy="4357719"/>
        </p:xfrm>
        <a:graphic>
          <a:graphicData uri="http://schemas.openxmlformats.org/drawingml/2006/table">
            <a:tbl>
              <a:tblPr/>
              <a:tblGrid>
                <a:gridCol w="455427">
                  <a:extLst>
                    <a:ext uri="{9D8B030D-6E8A-4147-A177-3AD203B41FA5}">
                      <a16:colId xmlns:a16="http://schemas.microsoft.com/office/drawing/2014/main" xmlns="" val="20000"/>
                    </a:ext>
                  </a:extLst>
                </a:gridCol>
                <a:gridCol w="3186387">
                  <a:extLst>
                    <a:ext uri="{9D8B030D-6E8A-4147-A177-3AD203B41FA5}">
                      <a16:colId xmlns:a16="http://schemas.microsoft.com/office/drawing/2014/main" xmlns="" val="20001"/>
                    </a:ext>
                  </a:extLst>
                </a:gridCol>
                <a:gridCol w="1401512">
                  <a:extLst>
                    <a:ext uri="{9D8B030D-6E8A-4147-A177-3AD203B41FA5}">
                      <a16:colId xmlns:a16="http://schemas.microsoft.com/office/drawing/2014/main" xmlns="" val="20002"/>
                    </a:ext>
                  </a:extLst>
                </a:gridCol>
                <a:gridCol w="1940596">
                  <a:extLst>
                    <a:ext uri="{9D8B030D-6E8A-4147-A177-3AD203B41FA5}">
                      <a16:colId xmlns:a16="http://schemas.microsoft.com/office/drawing/2014/main" xmlns="" val="20003"/>
                    </a:ext>
                  </a:extLst>
                </a:gridCol>
                <a:gridCol w="1517200">
                  <a:extLst>
                    <a:ext uri="{9D8B030D-6E8A-4147-A177-3AD203B41FA5}">
                      <a16:colId xmlns:a16="http://schemas.microsoft.com/office/drawing/2014/main" xmlns="" val="20004"/>
                    </a:ext>
                  </a:extLst>
                </a:gridCol>
              </a:tblGrid>
              <a:tr h="446224">
                <a:tc>
                  <a:txBody>
                    <a:bodyPr/>
                    <a:lstStyle/>
                    <a:p>
                      <a:pPr algn="ctr">
                        <a:spcAft>
                          <a:spcPts val="0"/>
                        </a:spcAft>
                      </a:pPr>
                      <a:r>
                        <a:rPr lang="kk-KZ" sz="1100" dirty="0">
                          <a:solidFill>
                            <a:schemeClr val="accent5">
                              <a:lumMod val="75000"/>
                            </a:schemeClr>
                          </a:solidFill>
                          <a:latin typeface="Times New Roman" pitchFamily="18" charset="0"/>
                          <a:ea typeface="Calibri"/>
                          <a:cs typeface="Times New Roman" pitchFamily="18" charset="0"/>
                        </a:rPr>
                        <a:t>3 </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100" dirty="0">
                          <a:solidFill>
                            <a:schemeClr val="accent5">
                              <a:lumMod val="75000"/>
                            </a:schemeClr>
                          </a:solidFill>
                          <a:latin typeface="Times New Roman" pitchFamily="18" charset="0"/>
                          <a:ea typeface="Calibri"/>
                          <a:cs typeface="Times New Roman" pitchFamily="18" charset="0"/>
                        </a:rPr>
                        <a:t> </a:t>
                      </a:r>
                      <a:r>
                        <a:rPr lang="kk-KZ" sz="1100" b="1" dirty="0">
                          <a:solidFill>
                            <a:schemeClr val="accent5">
                              <a:lumMod val="75000"/>
                            </a:schemeClr>
                          </a:solidFill>
                          <a:latin typeface="Times New Roman" pitchFamily="18" charset="0"/>
                          <a:ea typeface="Calibri"/>
                          <a:cs typeface="Times New Roman" pitchFamily="18" charset="0"/>
                        </a:rPr>
                        <a:t>«Өзін оқып, өзгеге ұсын»</a:t>
                      </a:r>
                      <a:r>
                        <a:rPr lang="kk-KZ" sz="1100" dirty="0">
                          <a:solidFill>
                            <a:schemeClr val="accent5">
                              <a:lumMod val="75000"/>
                            </a:schemeClr>
                          </a:solidFill>
                          <a:latin typeface="Times New Roman" pitchFamily="18" charset="0"/>
                          <a:ea typeface="Calibri"/>
                          <a:cs typeface="Times New Roman" pitchFamily="18" charset="0"/>
                        </a:rPr>
                        <a:t> READx book  жобасы аясында</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err="1">
                          <a:solidFill>
                            <a:schemeClr val="accent5">
                              <a:lumMod val="75000"/>
                            </a:schemeClr>
                          </a:solidFill>
                          <a:latin typeface="Times New Roman" pitchFamily="18" charset="0"/>
                          <a:ea typeface="Calibri"/>
                          <a:cs typeface="Times New Roman" pitchFamily="18" charset="0"/>
                        </a:rPr>
                        <a:t>READx</a:t>
                      </a:r>
                      <a:r>
                        <a:rPr lang="en-US" sz="1100" dirty="0">
                          <a:solidFill>
                            <a:schemeClr val="accent5">
                              <a:lumMod val="75000"/>
                            </a:schemeClr>
                          </a:solidFill>
                          <a:latin typeface="Times New Roman" pitchFamily="18" charset="0"/>
                          <a:ea typeface="Calibri"/>
                          <a:cs typeface="Times New Roman" pitchFamily="18" charset="0"/>
                        </a:rPr>
                        <a:t> book</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100" dirty="0">
                          <a:solidFill>
                            <a:schemeClr val="accent5">
                              <a:lumMod val="75000"/>
                            </a:schemeClr>
                          </a:solidFill>
                          <a:latin typeface="Times New Roman" pitchFamily="18" charset="0"/>
                          <a:ea typeface="Calibri"/>
                          <a:cs typeface="Times New Roman" pitchFamily="18" charset="0"/>
                        </a:rPr>
                        <a:t>Білім беру ұйымдары, мектеп кітапханашылар</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100" dirty="0">
                          <a:solidFill>
                            <a:schemeClr val="accent5">
                              <a:lumMod val="75000"/>
                            </a:schemeClr>
                          </a:solidFill>
                          <a:latin typeface="Times New Roman" pitchFamily="18" charset="0"/>
                          <a:ea typeface="Calibri"/>
                          <a:cs typeface="Times New Roman" pitchFamily="18" charset="0"/>
                        </a:rPr>
                        <a:t>Жыл бойы</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24197">
                <a:tc gridSpan="5">
                  <a:txBody>
                    <a:bodyPr/>
                    <a:lstStyle/>
                    <a:p>
                      <a:pPr>
                        <a:spcAft>
                          <a:spcPts val="0"/>
                        </a:spcAft>
                      </a:pPr>
                      <a:r>
                        <a:rPr lang="kk-KZ" sz="1100" b="1" kern="1200" dirty="0">
                          <a:solidFill>
                            <a:schemeClr val="accent5">
                              <a:lumMod val="75000"/>
                            </a:schemeClr>
                          </a:solidFill>
                          <a:latin typeface="Times New Roman" pitchFamily="18" charset="0"/>
                          <a:ea typeface="Calibri"/>
                          <a:cs typeface="Times New Roman" pitchFamily="18" charset="0"/>
                        </a:rPr>
                        <a:t>                                                                                                        Мақсаты:</a:t>
                      </a:r>
                      <a:endParaRPr lang="ru-RU" sz="1050" dirty="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dirty="0">
                          <a:solidFill>
                            <a:schemeClr val="accent5">
                              <a:lumMod val="75000"/>
                            </a:schemeClr>
                          </a:solidFill>
                          <a:latin typeface="Times New Roman" pitchFamily="18" charset="0"/>
                          <a:ea typeface="Calibri"/>
                          <a:cs typeface="Times New Roman" pitchFamily="18" charset="0"/>
                        </a:rPr>
                        <a:t>1. Оқырмандарды кітап оқуға қызығушылығын арттыру;</a:t>
                      </a:r>
                      <a:endParaRPr lang="ru-RU" sz="1050" dirty="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dirty="0">
                          <a:solidFill>
                            <a:schemeClr val="accent5">
                              <a:lumMod val="75000"/>
                            </a:schemeClr>
                          </a:solidFill>
                          <a:latin typeface="Times New Roman" pitchFamily="18" charset="0"/>
                          <a:ea typeface="Calibri"/>
                          <a:cs typeface="Times New Roman" pitchFamily="18" charset="0"/>
                        </a:rPr>
                        <a:t>2. Кітап оқуды насихаттау.</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1"/>
                  </a:ext>
                </a:extLst>
              </a:tr>
              <a:tr h="868202">
                <a:tc gridSpan="5">
                  <a:txBody>
                    <a:bodyPr/>
                    <a:lstStyle/>
                    <a:p>
                      <a:pPr>
                        <a:spcAft>
                          <a:spcPts val="0"/>
                        </a:spcAft>
                      </a:pPr>
                      <a:r>
                        <a:rPr lang="kk-KZ" sz="1050" b="1" kern="1200">
                          <a:solidFill>
                            <a:schemeClr val="accent5">
                              <a:lumMod val="75000"/>
                            </a:schemeClr>
                          </a:solidFill>
                          <a:latin typeface="Times New Roman" pitchFamily="18" charset="0"/>
                          <a:ea typeface="Calibri"/>
                          <a:cs typeface="Times New Roman" pitchFamily="18" charset="0"/>
                        </a:rPr>
                        <a:t>                                                                                                              Күтілетін нәтиже:</a:t>
                      </a:r>
                      <a:endParaRPr lang="ru-RU" sz="105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a:solidFill>
                            <a:schemeClr val="accent5">
                              <a:lumMod val="75000"/>
                            </a:schemeClr>
                          </a:solidFill>
                          <a:latin typeface="Times New Roman" pitchFamily="18" charset="0"/>
                          <a:ea typeface="Calibri"/>
                          <a:cs typeface="Times New Roman" pitchFamily="18" charset="0"/>
                        </a:rPr>
                        <a:t>1. Оқыған кітаптарынан алған әсерлерімен көпшілік алдында бөліседі, оқырмандарды шабыттандырады;  </a:t>
                      </a:r>
                      <a:endParaRPr lang="ru-RU" sz="105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a:solidFill>
                            <a:schemeClr val="accent5">
                              <a:lumMod val="75000"/>
                            </a:schemeClr>
                          </a:solidFill>
                          <a:latin typeface="Times New Roman" pitchFamily="18" charset="0"/>
                          <a:ea typeface="Calibri"/>
                          <a:cs typeface="Times New Roman" pitchFamily="18" charset="0"/>
                        </a:rPr>
                        <a:t>2. Оқырманның кітап оқуға деген ынтасын оятады;</a:t>
                      </a:r>
                      <a:endParaRPr lang="ru-RU" sz="1050">
                        <a:solidFill>
                          <a:schemeClr val="accent5">
                            <a:lumMod val="75000"/>
                          </a:schemeClr>
                        </a:solidFill>
                        <a:latin typeface="Times New Roman" pitchFamily="18" charset="0"/>
                        <a:ea typeface="Calibri"/>
                        <a:cs typeface="Times New Roman" pitchFamily="18" charset="0"/>
                      </a:endParaRPr>
                    </a:p>
                    <a:p>
                      <a:pPr>
                        <a:spcAft>
                          <a:spcPts val="0"/>
                        </a:spcAft>
                      </a:pPr>
                      <a:r>
                        <a:rPr lang="kk-KZ" sz="1100">
                          <a:solidFill>
                            <a:schemeClr val="accent5">
                              <a:lumMod val="75000"/>
                            </a:schemeClr>
                          </a:solidFill>
                          <a:latin typeface="Times New Roman" pitchFamily="18" charset="0"/>
                          <a:ea typeface="Calibri"/>
                          <a:cs typeface="Times New Roman" pitchFamily="18" charset="0"/>
                        </a:rPr>
                        <a:t>3. Оқыған кітабын жарнамалайды</a:t>
                      </a:r>
                      <a:r>
                        <a:rPr lang="kk-KZ" sz="1050">
                          <a:solidFill>
                            <a:schemeClr val="accent5">
                              <a:lumMod val="75000"/>
                            </a:schemeClr>
                          </a:solidFill>
                          <a:latin typeface="Times New Roman" pitchFamily="18" charset="0"/>
                          <a:ea typeface="Calibri"/>
                          <a:cs typeface="Times New Roman" pitchFamily="18" charset="0"/>
                        </a:rPr>
                        <a:t>;</a:t>
                      </a:r>
                      <a:endParaRPr lang="ru-RU" sz="105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a:solidFill>
                            <a:schemeClr val="accent5">
                              <a:lumMod val="75000"/>
                            </a:schemeClr>
                          </a:solidFill>
                          <a:latin typeface="Times New Roman" pitchFamily="18" charset="0"/>
                          <a:ea typeface="Calibri"/>
                          <a:cs typeface="Times New Roman" pitchFamily="18" charset="0"/>
                        </a:rPr>
                        <a:t>4. </a:t>
                      </a:r>
                      <a:r>
                        <a:rPr lang="kk-KZ" sz="1050">
                          <a:solidFill>
                            <a:schemeClr val="accent5">
                              <a:lumMod val="75000"/>
                            </a:schemeClr>
                          </a:solidFill>
                          <a:latin typeface="Times New Roman" pitchFamily="18" charset="0"/>
                          <a:ea typeface="Times New Roman"/>
                          <a:cs typeface="Times New Roman" pitchFamily="18" charset="0"/>
                        </a:rPr>
                        <a:t>Акция іс-шараларын БАҚ-та кеңінен жариялау.</a:t>
                      </a:r>
                      <a:endParaRPr lang="ru-RU" sz="1050">
                        <a:solidFill>
                          <a:schemeClr val="accent5">
                            <a:lumMod val="75000"/>
                          </a:schemeClr>
                        </a:solidFill>
                        <a:latin typeface="Times New Roman" pitchFamily="18" charset="0"/>
                        <a:ea typeface="Calibri"/>
                        <a:cs typeface="Times New Roman" pitchFamily="18" charset="0"/>
                      </a:endParaRPr>
                    </a:p>
                  </a:txBody>
                  <a:tcPr marL="41485" marR="41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2"/>
                  </a:ext>
                </a:extLst>
              </a:tr>
              <a:tr h="446879">
                <a:tc>
                  <a:txBody>
                    <a:bodyPr/>
                    <a:lstStyle/>
                    <a:p>
                      <a:pPr algn="ctr">
                        <a:spcAft>
                          <a:spcPts val="0"/>
                        </a:spcAft>
                      </a:pPr>
                      <a:r>
                        <a:rPr lang="kk-KZ" sz="1050" kern="1200" dirty="0">
                          <a:solidFill>
                            <a:schemeClr val="accent5">
                              <a:lumMod val="75000"/>
                            </a:schemeClr>
                          </a:solidFill>
                          <a:latin typeface="Times New Roman" pitchFamily="18" charset="0"/>
                          <a:ea typeface="Calibri"/>
                          <a:cs typeface="Times New Roman" pitchFamily="18" charset="0"/>
                        </a:rPr>
                        <a:t>4</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50" b="1" kern="1200" dirty="0">
                          <a:solidFill>
                            <a:schemeClr val="accent5">
                              <a:lumMod val="75000"/>
                            </a:schemeClr>
                          </a:solidFill>
                          <a:latin typeface="Times New Roman" pitchFamily="18" charset="0"/>
                          <a:ea typeface="Calibri"/>
                          <a:cs typeface="Times New Roman" pitchFamily="18" charset="0"/>
                        </a:rPr>
                        <a:t>«Бір отбасы – бір кітап» </a:t>
                      </a:r>
                      <a:r>
                        <a:rPr lang="kk-KZ" sz="1050" kern="1200" dirty="0">
                          <a:solidFill>
                            <a:schemeClr val="accent5">
                              <a:lumMod val="75000"/>
                            </a:schemeClr>
                          </a:solidFill>
                          <a:latin typeface="Times New Roman" pitchFamily="18" charset="0"/>
                          <a:ea typeface="Calibri"/>
                          <a:cs typeface="Times New Roman" pitchFamily="18" charset="0"/>
                        </a:rPr>
                        <a:t>кітап оқу акциясы</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100" dirty="0">
                          <a:solidFill>
                            <a:schemeClr val="accent5">
                              <a:lumMod val="75000"/>
                            </a:schemeClr>
                          </a:solidFill>
                          <a:latin typeface="Times New Roman" pitchFamily="18" charset="0"/>
                          <a:ea typeface="Calibri"/>
                          <a:cs typeface="Times New Roman" pitchFamily="18" charset="0"/>
                        </a:rPr>
                        <a:t>Акция</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100" dirty="0">
                          <a:solidFill>
                            <a:schemeClr val="accent5">
                              <a:lumMod val="75000"/>
                            </a:schemeClr>
                          </a:solidFill>
                          <a:latin typeface="Times New Roman" pitchFamily="18" charset="0"/>
                          <a:ea typeface="Calibri"/>
                          <a:cs typeface="Times New Roman" pitchFamily="18" charset="0"/>
                        </a:rPr>
                        <a:t>Білім беру ұйымдары, мектеп кітапханашылары, меценаттар</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100" dirty="0">
                          <a:solidFill>
                            <a:schemeClr val="accent5">
                              <a:lumMod val="75000"/>
                            </a:schemeClr>
                          </a:solidFill>
                          <a:latin typeface="Times New Roman" pitchFamily="18" charset="0"/>
                          <a:ea typeface="Calibri"/>
                          <a:cs typeface="Times New Roman" pitchFamily="18" charset="0"/>
                        </a:rPr>
                        <a:t>Жыл бойы</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868202">
                <a:tc gridSpan="5">
                  <a:txBody>
                    <a:bodyPr/>
                    <a:lstStyle/>
                    <a:p>
                      <a:pPr>
                        <a:spcAft>
                          <a:spcPts val="0"/>
                        </a:spcAft>
                      </a:pPr>
                      <a:r>
                        <a:rPr lang="kk-KZ" sz="1100" b="1" kern="1200">
                          <a:solidFill>
                            <a:schemeClr val="accent5">
                              <a:lumMod val="75000"/>
                            </a:schemeClr>
                          </a:solidFill>
                          <a:latin typeface="Times New Roman" pitchFamily="18" charset="0"/>
                          <a:ea typeface="Calibri"/>
                          <a:cs typeface="Times New Roman" pitchFamily="18" charset="0"/>
                        </a:rPr>
                        <a:t>                                                                                                        Мақсаты:</a:t>
                      </a:r>
                      <a:endParaRPr lang="ru-RU" sz="105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a:solidFill>
                            <a:schemeClr val="accent5">
                              <a:lumMod val="75000"/>
                            </a:schemeClr>
                          </a:solidFill>
                          <a:latin typeface="Times New Roman" pitchFamily="18" charset="0"/>
                          <a:ea typeface="Calibri"/>
                          <a:cs typeface="Times New Roman" pitchFamily="18" charset="0"/>
                        </a:rPr>
                        <a:t>1. Оқырмандардың кітап оқуға баулу;</a:t>
                      </a:r>
                      <a:endParaRPr lang="ru-RU" sz="105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a:solidFill>
                            <a:schemeClr val="accent5">
                              <a:lumMod val="75000"/>
                            </a:schemeClr>
                          </a:solidFill>
                          <a:latin typeface="Times New Roman" pitchFamily="18" charset="0"/>
                          <a:ea typeface="Calibri"/>
                          <a:cs typeface="Times New Roman" pitchFamily="18" charset="0"/>
                        </a:rPr>
                        <a:t>2. Әдеби классик жазушыларының шығармаларын оқу;</a:t>
                      </a:r>
                      <a:endParaRPr lang="ru-RU" sz="105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a:solidFill>
                            <a:schemeClr val="accent5">
                              <a:lumMod val="75000"/>
                            </a:schemeClr>
                          </a:solidFill>
                          <a:latin typeface="Times New Roman" pitchFamily="18" charset="0"/>
                          <a:ea typeface="Calibri"/>
                          <a:cs typeface="Times New Roman" pitchFamily="18" charset="0"/>
                        </a:rPr>
                        <a:t>3. Балаларды жас кезінен кітап оқуға қызықтырып, отбасылық оқу дағдыларына бейімдеу, кітапхана мен отбасы арасындағы тұрақты қарым-қатынасты қалыптастыру.</a:t>
                      </a:r>
                      <a:endParaRPr lang="ru-RU" sz="1050">
                        <a:solidFill>
                          <a:schemeClr val="accent5">
                            <a:lumMod val="75000"/>
                          </a:schemeClr>
                        </a:solidFill>
                        <a:latin typeface="Times New Roman" pitchFamily="18" charset="0"/>
                        <a:ea typeface="Calibri"/>
                        <a:cs typeface="Times New Roman" pitchFamily="18" charset="0"/>
                      </a:endParaRPr>
                    </a:p>
                  </a:txBody>
                  <a:tcPr marL="41485" marR="41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4"/>
                  </a:ext>
                </a:extLst>
              </a:tr>
              <a:tr h="1204015">
                <a:tc gridSpan="5">
                  <a:txBody>
                    <a:bodyPr/>
                    <a:lstStyle/>
                    <a:p>
                      <a:pPr>
                        <a:spcAft>
                          <a:spcPts val="0"/>
                        </a:spcAft>
                      </a:pPr>
                      <a:r>
                        <a:rPr lang="kk-KZ" sz="1050" b="1" kern="1200" dirty="0">
                          <a:solidFill>
                            <a:schemeClr val="accent5">
                              <a:lumMod val="75000"/>
                            </a:schemeClr>
                          </a:solidFill>
                          <a:latin typeface="Times New Roman" pitchFamily="18" charset="0"/>
                          <a:ea typeface="Calibri"/>
                          <a:cs typeface="Times New Roman" pitchFamily="18" charset="0"/>
                        </a:rPr>
                        <a:t>                                                                                                              Күтілетін нәтиже:</a:t>
                      </a:r>
                      <a:endParaRPr lang="ru-RU" sz="1050" dirty="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dirty="0">
                          <a:solidFill>
                            <a:schemeClr val="accent5">
                              <a:lumMod val="75000"/>
                            </a:schemeClr>
                          </a:solidFill>
                          <a:latin typeface="Times New Roman" pitchFamily="18" charset="0"/>
                          <a:ea typeface="Calibri"/>
                          <a:cs typeface="Times New Roman" pitchFamily="18" charset="0"/>
                        </a:rPr>
                        <a:t>1.Отбасымен бірге кітап оқу;  </a:t>
                      </a:r>
                      <a:endParaRPr lang="ru-RU" sz="1050" dirty="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dirty="0">
                          <a:solidFill>
                            <a:schemeClr val="accent5">
                              <a:lumMod val="75000"/>
                            </a:schemeClr>
                          </a:solidFill>
                          <a:latin typeface="Times New Roman" pitchFamily="18" charset="0"/>
                          <a:ea typeface="Calibri"/>
                          <a:cs typeface="Times New Roman" pitchFamily="18" charset="0"/>
                        </a:rPr>
                        <a:t>2. Оқыған шығармалар бойынша викторина өткізу;</a:t>
                      </a:r>
                      <a:endParaRPr lang="ru-RU" sz="1050" dirty="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dirty="0">
                          <a:solidFill>
                            <a:schemeClr val="accent5">
                              <a:lumMod val="75000"/>
                            </a:schemeClr>
                          </a:solidFill>
                          <a:latin typeface="Times New Roman" pitchFamily="18" charset="0"/>
                          <a:ea typeface="Calibri"/>
                          <a:cs typeface="Times New Roman" pitchFamily="18" charset="0"/>
                        </a:rPr>
                        <a:t>3. Кейіпкерлерін сурет салу;</a:t>
                      </a:r>
                      <a:endParaRPr lang="ru-RU" sz="1050" dirty="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dirty="0">
                          <a:solidFill>
                            <a:schemeClr val="accent5">
                              <a:lumMod val="75000"/>
                            </a:schemeClr>
                          </a:solidFill>
                          <a:latin typeface="Times New Roman" pitchFamily="18" charset="0"/>
                          <a:ea typeface="Calibri"/>
                          <a:cs typeface="Times New Roman" pitchFamily="18" charset="0"/>
                        </a:rPr>
                        <a:t>4. Оқыған кітабы бойынша емтихан тапсырады немесе жоба қорғайды;</a:t>
                      </a:r>
                      <a:endParaRPr lang="ru-RU" sz="1050" dirty="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dirty="0">
                          <a:solidFill>
                            <a:schemeClr val="accent5">
                              <a:lumMod val="75000"/>
                            </a:schemeClr>
                          </a:solidFill>
                          <a:latin typeface="Times New Roman" pitchFamily="18" charset="0"/>
                          <a:ea typeface="Calibri"/>
                          <a:cs typeface="Times New Roman" pitchFamily="18" charset="0"/>
                        </a:rPr>
                        <a:t>5. Әлеуметтік желілердегі бейнероликтерін жолданады;</a:t>
                      </a:r>
                      <a:endParaRPr lang="ru-RU" sz="1050" dirty="0">
                        <a:solidFill>
                          <a:schemeClr val="accent5">
                            <a:lumMod val="75000"/>
                          </a:schemeClr>
                        </a:solidFill>
                        <a:latin typeface="Times New Roman" pitchFamily="18" charset="0"/>
                        <a:ea typeface="Calibri"/>
                        <a:cs typeface="Times New Roman" pitchFamily="18" charset="0"/>
                      </a:endParaRPr>
                    </a:p>
                    <a:p>
                      <a:pPr>
                        <a:spcAft>
                          <a:spcPts val="0"/>
                        </a:spcAft>
                      </a:pPr>
                      <a:r>
                        <a:rPr lang="kk-KZ" sz="1050" kern="1200" dirty="0">
                          <a:solidFill>
                            <a:schemeClr val="accent5">
                              <a:lumMod val="75000"/>
                            </a:schemeClr>
                          </a:solidFill>
                          <a:latin typeface="Times New Roman" pitchFamily="18" charset="0"/>
                          <a:ea typeface="Calibri"/>
                          <a:cs typeface="Times New Roman" pitchFamily="18" charset="0"/>
                        </a:rPr>
                        <a:t>6. Ынталандыру (сыйлық беру).</a:t>
                      </a:r>
                      <a:endParaRPr lang="ru-RU" sz="1050" dirty="0">
                        <a:solidFill>
                          <a:schemeClr val="accent5">
                            <a:lumMod val="75000"/>
                          </a:schemeClr>
                        </a:solidFill>
                        <a:latin typeface="Times New Roman" pitchFamily="18" charset="0"/>
                        <a:ea typeface="Calibri"/>
                        <a:cs typeface="Times New Roman" pitchFamily="18" charset="0"/>
                      </a:endParaRPr>
                    </a:p>
                  </a:txBody>
                  <a:tcPr marL="41485" marR="41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5"/>
                  </a:ext>
                </a:extLst>
              </a:tr>
            </a:tbl>
          </a:graphicData>
        </a:graphic>
      </p:graphicFrame>
      <p:sp>
        <p:nvSpPr>
          <p:cNvPr id="35841" name="Rectangle 1"/>
          <p:cNvSpPr>
            <a:spLocks noChangeArrowheads="1"/>
          </p:cNvSpPr>
          <p:nvPr/>
        </p:nvSpPr>
        <p:spPr bwMode="auto">
          <a:xfrm>
            <a:off x="0" y="0"/>
            <a:ext cx="157437" cy="309519"/>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defTabSz="779252" fontAlgn="base">
              <a:spcBef>
                <a:spcPct val="0"/>
              </a:spcBef>
              <a:spcAft>
                <a:spcPct val="0"/>
              </a:spcAft>
            </a:pPr>
            <a:endParaRPr lang="ru-RU" dirty="0">
              <a:latin typeface="Arial" pitchFamily="34" charset="0"/>
              <a:cs typeface="Arial" pitchFamily="34" charset="0"/>
            </a:endParaRPr>
          </a:p>
        </p:txBody>
      </p:sp>
      <p:pic>
        <p:nvPicPr>
          <p:cNvPr id="8" name="Рисунок 7">
            <a:extLst>
              <a:ext uri="{FF2B5EF4-FFF2-40B4-BE49-F238E27FC236}">
                <a16:creationId xmlns:a16="http://schemas.microsoft.com/office/drawing/2014/main" xmlns="" id="{1831E18D-880F-4927-881D-731E644EB95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397676" y="-4177847"/>
            <a:ext cx="348648" cy="9001159"/>
          </a:xfrm>
          <a:prstGeom prst="rect">
            <a:avLst/>
          </a:prstGeom>
        </p:spPr>
      </p:pic>
      <p:sp>
        <p:nvSpPr>
          <p:cNvPr id="9" name="Заголовок 1">
            <a:extLst>
              <a:ext uri="{FF2B5EF4-FFF2-40B4-BE49-F238E27FC236}">
                <a16:creationId xmlns:a16="http://schemas.microsoft.com/office/drawing/2014/main" xmlns="" id="{D54AC94F-0E52-4617-9445-C7307AA08BA2}"/>
              </a:ext>
            </a:extLst>
          </p:cNvPr>
          <p:cNvSpPr txBox="1">
            <a:spLocks/>
          </p:cNvSpPr>
          <p:nvPr/>
        </p:nvSpPr>
        <p:spPr>
          <a:xfrm>
            <a:off x="519120" y="80279"/>
            <a:ext cx="8105760" cy="535394"/>
          </a:xfrm>
          <a:prstGeom prst="rect">
            <a:avLst/>
          </a:prstGeom>
          <a:noFill/>
        </p:spPr>
        <p:txBody>
          <a:bodyPr vert="horz" lIns="77925" tIns="38963" rIns="77925" bIns="38963"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k-KZ" sz="2000" b="1" dirty="0">
                <a:solidFill>
                  <a:schemeClr val="bg1"/>
                </a:solidFill>
                <a:latin typeface="Times New Roman"/>
                <a:ea typeface="Calibri"/>
                <a:cs typeface="Times New Roman"/>
              </a:rPr>
              <a:t>БАРЛЫҚ СЫНЫПТАР ҮШІН</a:t>
            </a:r>
            <a:endParaRPr lang="ru-RU" sz="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05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a:extLst>
              <a:ext uri="{FF2B5EF4-FFF2-40B4-BE49-F238E27FC236}">
                <a16:creationId xmlns:a16="http://schemas.microsoft.com/office/drawing/2014/main" xmlns="" id="{1831E18D-880F-4927-881D-731E644EB95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397676" y="-4177847"/>
            <a:ext cx="348648" cy="9001159"/>
          </a:xfrm>
          <a:prstGeom prst="rect">
            <a:avLst/>
          </a:prstGeom>
        </p:spPr>
      </p:pic>
      <p:pic>
        <p:nvPicPr>
          <p:cNvPr id="17" name="Рисунок 16"/>
          <p:cNvPicPr>
            <a:picLocks noChangeAspect="1"/>
          </p:cNvPicPr>
          <p:nvPr/>
        </p:nvPicPr>
        <p:blipFill rotWithShape="1">
          <a:blip r:embed="rId3">
            <a:extLst>
              <a:ext uri="{28A0092B-C50C-407E-A947-70E740481C1C}">
                <a14:useLocalDpi xmlns:a14="http://schemas.microsoft.com/office/drawing/2010/main" val="0"/>
              </a:ext>
            </a:extLst>
          </a:blip>
          <a:srcRect r="75987"/>
          <a:stretch/>
        </p:blipFill>
        <p:spPr>
          <a:xfrm rot="16200000">
            <a:off x="4107662" y="107162"/>
            <a:ext cx="928676" cy="9144000"/>
          </a:xfrm>
          <a:prstGeom prst="rect">
            <a:avLst/>
          </a:prstGeom>
        </p:spPr>
      </p:pic>
      <p:sp>
        <p:nvSpPr>
          <p:cNvPr id="15" name="Выноска со стрелкой вправо 14"/>
          <p:cNvSpPr/>
          <p:nvPr/>
        </p:nvSpPr>
        <p:spPr>
          <a:xfrm>
            <a:off x="679696" y="1436382"/>
            <a:ext cx="3214710" cy="642942"/>
          </a:xfrm>
          <a:prstGeom prst="rightArrowCallout">
            <a:avLst>
              <a:gd name="adj1" fmla="val 31163"/>
              <a:gd name="adj2" fmla="val 24937"/>
              <a:gd name="adj3" fmla="val 40962"/>
              <a:gd name="adj4" fmla="val 78910"/>
            </a:avLst>
          </a:prstGeom>
        </p:spPr>
        <p:style>
          <a:lnRef idx="1">
            <a:schemeClr val="accent3"/>
          </a:lnRef>
          <a:fillRef idx="2">
            <a:schemeClr val="accent3"/>
          </a:fillRef>
          <a:effectRef idx="1">
            <a:schemeClr val="accent3"/>
          </a:effectRef>
          <a:fontRef idx="minor">
            <a:schemeClr val="dk1"/>
          </a:fontRef>
        </p:style>
        <p:txBody>
          <a:bodyPr lIns="77925" tIns="38963" rIns="77925" bIns="38963" rtlCol="0" anchor="ctr"/>
          <a:lstStyle/>
          <a:p>
            <a:pPr algn="ctr"/>
            <a:r>
              <a:rPr lang="kk-KZ" sz="1200" b="1" dirty="0">
                <a:solidFill>
                  <a:srgbClr val="0000FF"/>
                </a:solidFill>
                <a:latin typeface="Times New Roman" pitchFamily="18" charset="0"/>
                <a:cs typeface="Times New Roman" pitchFamily="18" charset="0"/>
              </a:rPr>
              <a:t>Бірге кітап оқу арқылы отбасының қарым қатынасы нығайтады</a:t>
            </a:r>
            <a:endParaRPr lang="ru-RU" sz="1200" b="1" dirty="0">
              <a:solidFill>
                <a:srgbClr val="0000FF"/>
              </a:solidFill>
              <a:latin typeface="Times New Roman" pitchFamily="18" charset="0"/>
              <a:cs typeface="Times New Roman" pitchFamily="18" charset="0"/>
            </a:endParaRPr>
          </a:p>
        </p:txBody>
      </p:sp>
      <p:sp>
        <p:nvSpPr>
          <p:cNvPr id="16" name="Выноска со стрелкой вправо 15"/>
          <p:cNvSpPr/>
          <p:nvPr/>
        </p:nvSpPr>
        <p:spPr>
          <a:xfrm>
            <a:off x="393944" y="700736"/>
            <a:ext cx="2928958" cy="642942"/>
          </a:xfrm>
          <a:prstGeom prst="rightArrowCallout">
            <a:avLst>
              <a:gd name="adj1" fmla="val 31163"/>
              <a:gd name="adj2" fmla="val 24937"/>
              <a:gd name="adj3" fmla="val 40962"/>
              <a:gd name="adj4" fmla="val 78910"/>
            </a:avLst>
          </a:prstGeom>
        </p:spPr>
        <p:style>
          <a:lnRef idx="1">
            <a:schemeClr val="accent4"/>
          </a:lnRef>
          <a:fillRef idx="2">
            <a:schemeClr val="accent4"/>
          </a:fillRef>
          <a:effectRef idx="1">
            <a:schemeClr val="accent4"/>
          </a:effectRef>
          <a:fontRef idx="minor">
            <a:schemeClr val="dk1"/>
          </a:fontRef>
        </p:style>
        <p:txBody>
          <a:bodyPr lIns="77925" tIns="38963" rIns="77925" bIns="38963" rtlCol="0" anchor="ctr"/>
          <a:lstStyle/>
          <a:p>
            <a:r>
              <a:rPr lang="kk-KZ" sz="1200" b="1" dirty="0">
                <a:solidFill>
                  <a:srgbClr val="0000FF"/>
                </a:solidFill>
                <a:latin typeface="Times New Roman" pitchFamily="18" charset="0"/>
                <a:cs typeface="Times New Roman" pitchFamily="18" charset="0"/>
              </a:rPr>
              <a:t>Отбасылық оқу баланы кітап оқуға сүйіспеншілігін арттырады</a:t>
            </a:r>
            <a:endParaRPr lang="ru-RU" sz="1200" b="1" dirty="0">
              <a:solidFill>
                <a:srgbClr val="0000FF"/>
              </a:solidFill>
              <a:latin typeface="Times New Roman" pitchFamily="18" charset="0"/>
              <a:cs typeface="Times New Roman" pitchFamily="18" charset="0"/>
            </a:endParaRPr>
          </a:p>
        </p:txBody>
      </p:sp>
      <p:sp>
        <p:nvSpPr>
          <p:cNvPr id="18" name="Выноска со стрелкой вправо 17"/>
          <p:cNvSpPr/>
          <p:nvPr/>
        </p:nvSpPr>
        <p:spPr>
          <a:xfrm>
            <a:off x="1108324" y="2172028"/>
            <a:ext cx="3214710" cy="642942"/>
          </a:xfrm>
          <a:prstGeom prst="rightArrowCallout">
            <a:avLst>
              <a:gd name="adj1" fmla="val 31163"/>
              <a:gd name="adj2" fmla="val 24937"/>
              <a:gd name="adj3" fmla="val 40962"/>
              <a:gd name="adj4" fmla="val 78910"/>
            </a:avLst>
          </a:prstGeom>
        </p:spPr>
        <p:style>
          <a:lnRef idx="1">
            <a:schemeClr val="accent2"/>
          </a:lnRef>
          <a:fillRef idx="2">
            <a:schemeClr val="accent2"/>
          </a:fillRef>
          <a:effectRef idx="1">
            <a:schemeClr val="accent2"/>
          </a:effectRef>
          <a:fontRef idx="minor">
            <a:schemeClr val="dk1"/>
          </a:fontRef>
        </p:style>
        <p:txBody>
          <a:bodyPr lIns="77925" tIns="38963" rIns="77925" bIns="38963" rtlCol="0" anchor="ctr"/>
          <a:lstStyle/>
          <a:p>
            <a:pPr algn="ctr"/>
            <a:r>
              <a:rPr lang="kk-KZ" sz="1200" b="1" dirty="0">
                <a:solidFill>
                  <a:srgbClr val="0000FF"/>
                </a:solidFill>
                <a:latin typeface="Times New Roman" pitchFamily="18" charset="0"/>
                <a:cs typeface="Times New Roman" pitchFamily="18" charset="0"/>
              </a:rPr>
              <a:t>Отбасымен дауыстап оқу арқылы баланың ойлау қабілетін жақсартады</a:t>
            </a:r>
            <a:endParaRPr lang="ru-RU" sz="1200" b="1" dirty="0">
              <a:solidFill>
                <a:srgbClr val="0000FF"/>
              </a:solidFill>
              <a:latin typeface="Times New Roman" pitchFamily="18" charset="0"/>
              <a:cs typeface="Times New Roman" pitchFamily="18" charset="0"/>
            </a:endParaRPr>
          </a:p>
        </p:txBody>
      </p:sp>
      <p:sp>
        <p:nvSpPr>
          <p:cNvPr id="19" name="Выноска со стрелкой вправо 18"/>
          <p:cNvSpPr/>
          <p:nvPr/>
        </p:nvSpPr>
        <p:spPr>
          <a:xfrm>
            <a:off x="1465514" y="2904664"/>
            <a:ext cx="3286148" cy="642942"/>
          </a:xfrm>
          <a:prstGeom prst="rightArrowCallout">
            <a:avLst>
              <a:gd name="adj1" fmla="val 31163"/>
              <a:gd name="adj2" fmla="val 24937"/>
              <a:gd name="adj3" fmla="val 40962"/>
              <a:gd name="adj4" fmla="val 78910"/>
            </a:avLst>
          </a:prstGeom>
        </p:spPr>
        <p:style>
          <a:lnRef idx="1">
            <a:schemeClr val="accent6"/>
          </a:lnRef>
          <a:fillRef idx="2">
            <a:schemeClr val="accent6"/>
          </a:fillRef>
          <a:effectRef idx="1">
            <a:schemeClr val="accent6"/>
          </a:effectRef>
          <a:fontRef idx="minor">
            <a:schemeClr val="dk1"/>
          </a:fontRef>
        </p:style>
        <p:txBody>
          <a:bodyPr lIns="77925" tIns="38963" rIns="77925" bIns="38963" rtlCol="0" anchor="ctr"/>
          <a:lstStyle/>
          <a:p>
            <a:pPr algn="ctr"/>
            <a:r>
              <a:rPr lang="kk-KZ" sz="1200" b="1" dirty="0">
                <a:solidFill>
                  <a:srgbClr val="0000FF"/>
                </a:solidFill>
                <a:latin typeface="Times New Roman" pitchFamily="18" charset="0"/>
                <a:cs typeface="Times New Roman" pitchFamily="18" charset="0"/>
              </a:rPr>
              <a:t>Отбасылық кітап оқу баланың өмірге деген қызығушылығын арттырады</a:t>
            </a:r>
            <a:endParaRPr lang="ru-RU" sz="1200" b="1" dirty="0">
              <a:solidFill>
                <a:srgbClr val="0000FF"/>
              </a:solidFill>
              <a:latin typeface="Times New Roman" pitchFamily="18" charset="0"/>
              <a:cs typeface="Times New Roman" pitchFamily="18" charset="0"/>
            </a:endParaRPr>
          </a:p>
        </p:txBody>
      </p:sp>
      <p:sp>
        <p:nvSpPr>
          <p:cNvPr id="20" name="Выноска со стрелкой вправо 19"/>
          <p:cNvSpPr/>
          <p:nvPr/>
        </p:nvSpPr>
        <p:spPr>
          <a:xfrm>
            <a:off x="2037019" y="3664568"/>
            <a:ext cx="3500462" cy="785836"/>
          </a:xfrm>
          <a:prstGeom prst="rightArrowCallout">
            <a:avLst>
              <a:gd name="adj1" fmla="val 31163"/>
              <a:gd name="adj2" fmla="val 24937"/>
              <a:gd name="adj3" fmla="val 40962"/>
              <a:gd name="adj4" fmla="val 83346"/>
            </a:avLst>
          </a:prstGeom>
        </p:spPr>
        <p:style>
          <a:lnRef idx="1">
            <a:schemeClr val="accent4"/>
          </a:lnRef>
          <a:fillRef idx="2">
            <a:schemeClr val="accent4"/>
          </a:fillRef>
          <a:effectRef idx="1">
            <a:schemeClr val="accent4"/>
          </a:effectRef>
          <a:fontRef idx="minor">
            <a:schemeClr val="dk1"/>
          </a:fontRef>
        </p:style>
        <p:txBody>
          <a:bodyPr lIns="77925" tIns="38963" rIns="77925" bIns="38963" rtlCol="0" anchor="ctr"/>
          <a:lstStyle/>
          <a:p>
            <a:pPr algn="ctr"/>
            <a:r>
              <a:rPr lang="kk-KZ" sz="1200" b="1" dirty="0">
                <a:solidFill>
                  <a:srgbClr val="0000FF"/>
                </a:solidFill>
                <a:latin typeface="Times New Roman" pitchFamily="18" charset="0"/>
                <a:cs typeface="Times New Roman" pitchFamily="18" charset="0"/>
              </a:rPr>
              <a:t>Оқыған кітабы туралы және кітапта түсінбеген сұрақтарына жауап алу арқылы ата-ананың бала алдындағы мәртебесі артады</a:t>
            </a:r>
            <a:endParaRPr lang="ru-RU" sz="1200" b="1" dirty="0">
              <a:solidFill>
                <a:srgbClr val="0000FF"/>
              </a:solidFill>
              <a:latin typeface="Times New Roman" pitchFamily="18" charset="0"/>
              <a:cs typeface="Times New Roman" pitchFamily="18" charset="0"/>
            </a:endParaRPr>
          </a:p>
        </p:txBody>
      </p:sp>
      <p:pic>
        <p:nvPicPr>
          <p:cNvPr id="6154" name="Picture 10" descr="http://3.bp.blogspot.com/-b3MNfT7QLBc/U3VdfFZD4_I/AAAAAAAAJL4/_s-zmnCZeTs/s1600/6726_html_22669757.jpg"/>
          <p:cNvPicPr>
            <a:picLocks noChangeAspect="1" noChangeArrowheads="1"/>
          </p:cNvPicPr>
          <p:nvPr/>
        </p:nvPicPr>
        <p:blipFill>
          <a:blip r:embed="rId4"/>
          <a:srcRect/>
          <a:stretch>
            <a:fillRect/>
          </a:stretch>
        </p:blipFill>
        <p:spPr bwMode="auto">
          <a:xfrm>
            <a:off x="5509134" y="1872650"/>
            <a:ext cx="3634866" cy="2589843"/>
          </a:xfrm>
          <a:prstGeom prst="rect">
            <a:avLst/>
          </a:prstGeom>
          <a:ln>
            <a:noFill/>
          </a:ln>
          <a:effectLst>
            <a:softEdge rad="112500"/>
          </a:effectLst>
        </p:spPr>
      </p:pic>
      <p:sp>
        <p:nvSpPr>
          <p:cNvPr id="23" name="Блок-схема: несколько документов 22"/>
          <p:cNvSpPr/>
          <p:nvPr/>
        </p:nvSpPr>
        <p:spPr>
          <a:xfrm>
            <a:off x="4572000" y="642924"/>
            <a:ext cx="3643338" cy="1113607"/>
          </a:xfrm>
          <a:prstGeom prst="flowChartMultidocument">
            <a:avLst/>
          </a:prstGeom>
        </p:spPr>
        <p:style>
          <a:lnRef idx="1">
            <a:schemeClr val="accent5"/>
          </a:lnRef>
          <a:fillRef idx="2">
            <a:schemeClr val="accent5"/>
          </a:fillRef>
          <a:effectRef idx="1">
            <a:schemeClr val="accent5"/>
          </a:effectRef>
          <a:fontRef idx="minor">
            <a:schemeClr val="dk1"/>
          </a:fontRef>
        </p:style>
        <p:txBody>
          <a:bodyPr lIns="77925" tIns="38963" rIns="77925" bIns="38963" rtlCol="0" anchor="ctr"/>
          <a:lstStyle/>
          <a:p>
            <a:pPr algn="ctr"/>
            <a:r>
              <a:rPr lang="kk-KZ" sz="1800" b="1" dirty="0">
                <a:solidFill>
                  <a:srgbClr val="0000FF"/>
                </a:solidFill>
                <a:latin typeface="Times New Roman" pitchFamily="18" charset="0"/>
                <a:ea typeface="Calibri" pitchFamily="34" charset="0"/>
                <a:cs typeface="Times New Roman" pitchFamily="18" charset="0"/>
              </a:rPr>
              <a:t>Оқырман – отбасының оқитын кітаптарының </a:t>
            </a:r>
          </a:p>
          <a:p>
            <a:pPr algn="ctr"/>
            <a:r>
              <a:rPr lang="kk-KZ" sz="1800" b="1" dirty="0">
                <a:solidFill>
                  <a:srgbClr val="FF0000"/>
                </a:solidFill>
                <a:latin typeface="Times New Roman" pitchFamily="18" charset="0"/>
                <a:ea typeface="Calibri" pitchFamily="34" charset="0"/>
                <a:cs typeface="Times New Roman" pitchFamily="18" charset="0"/>
              </a:rPr>
              <a:t>5 тәсілі</a:t>
            </a:r>
            <a:endParaRPr lang="ru-RU" sz="1800" b="1" dirty="0">
              <a:solidFill>
                <a:srgbClr val="FF0000"/>
              </a:solidFill>
              <a:latin typeface="Times New Roman" pitchFamily="18" charset="0"/>
              <a:cs typeface="Times New Roman" pitchFamily="18" charset="0"/>
            </a:endParaRPr>
          </a:p>
        </p:txBody>
      </p:sp>
      <p:sp>
        <p:nvSpPr>
          <p:cNvPr id="11" name="Прямоугольник 10"/>
          <p:cNvSpPr/>
          <p:nvPr/>
        </p:nvSpPr>
        <p:spPr>
          <a:xfrm>
            <a:off x="681377" y="149671"/>
            <a:ext cx="7187762" cy="309519"/>
          </a:xfrm>
          <a:prstGeom prst="rect">
            <a:avLst/>
          </a:prstGeom>
        </p:spPr>
        <p:txBody>
          <a:bodyPr wrap="square" lIns="77925" tIns="38963" rIns="77925" bIns="38963">
            <a:spAutoFit/>
          </a:bodyPr>
          <a:lstStyle/>
          <a:p>
            <a:r>
              <a:rPr lang="kk-KZ" b="1" dirty="0">
                <a:solidFill>
                  <a:schemeClr val="bg1"/>
                </a:solidFill>
                <a:latin typeface="Times New Roman" pitchFamily="18" charset="0"/>
                <a:cs typeface="Times New Roman" pitchFamily="18" charset="0"/>
              </a:rPr>
              <a:t>                            «БІР ОТБАСЫ – БІР КІТАП» КІТАП ОҚУ АКЦИЯСЫ</a:t>
            </a:r>
            <a:endParaRPr lang="ru-RU"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5511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xmlns="" id="{1831E18D-880F-4927-881D-731E644EB95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151" t="190" r="58692" b="-190"/>
          <a:stretch/>
        </p:blipFill>
        <p:spPr>
          <a:xfrm rot="5400000">
            <a:off x="4292842" y="-4176334"/>
            <a:ext cx="537049" cy="9144003"/>
          </a:xfrm>
          <a:prstGeom prst="rect">
            <a:avLst/>
          </a:prstGeom>
        </p:spPr>
      </p:pic>
      <p:sp>
        <p:nvSpPr>
          <p:cNvPr id="6" name="Заголовок 1">
            <a:extLst>
              <a:ext uri="{FF2B5EF4-FFF2-40B4-BE49-F238E27FC236}">
                <a16:creationId xmlns:a16="http://schemas.microsoft.com/office/drawing/2014/main" xmlns="" id="{D54AC94F-0E52-4617-9445-C7307AA08BA2}"/>
              </a:ext>
            </a:extLst>
          </p:cNvPr>
          <p:cNvSpPr txBox="1">
            <a:spLocks/>
          </p:cNvSpPr>
          <p:nvPr/>
        </p:nvSpPr>
        <p:spPr>
          <a:xfrm>
            <a:off x="519120" y="69645"/>
            <a:ext cx="8105760" cy="644717"/>
          </a:xfrm>
          <a:prstGeom prst="rect">
            <a:avLst/>
          </a:prstGeom>
          <a:noFill/>
        </p:spPr>
        <p:txBody>
          <a:bodyPr vert="horz" lIns="77925" tIns="38963" rIns="77925" bIns="38963"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k-KZ" sz="1500" b="1" dirty="0">
                <a:solidFill>
                  <a:schemeClr val="bg1"/>
                </a:solidFill>
                <a:latin typeface="Times New Roman" pitchFamily="18" charset="0"/>
                <a:ea typeface="+mn-ea"/>
                <a:cs typeface="Times New Roman" pitchFamily="18" charset="0"/>
              </a:rPr>
              <a:t>МЕКТЕП КІТАПХАНАЛАРЫНА «SMART МЕКТЕП» ЖОБАСЫНЫҢ </a:t>
            </a:r>
          </a:p>
          <a:p>
            <a:pPr algn="ctr"/>
            <a:r>
              <a:rPr lang="kk-KZ" sz="1500" b="1" dirty="0">
                <a:solidFill>
                  <a:schemeClr val="bg1"/>
                </a:solidFill>
                <a:latin typeface="Times New Roman" pitchFamily="18" charset="0"/>
                <a:ea typeface="+mn-ea"/>
                <a:cs typeface="Times New Roman" pitchFamily="18" charset="0"/>
              </a:rPr>
              <a:t>«Е-БИБЛИОТЕКА» БАҒДАРЛАМАСЫН ҰЙЫМДАСТЫРУЫ</a:t>
            </a:r>
            <a:endParaRPr lang="ru-RU" sz="1500" b="1" dirty="0">
              <a:solidFill>
                <a:schemeClr val="bg1"/>
              </a:solidFill>
              <a:latin typeface="Times New Roman" pitchFamily="18" charset="0"/>
              <a:ea typeface="+mn-ea"/>
              <a:cs typeface="Times New Roman" pitchFamily="18" charset="0"/>
            </a:endParaRPr>
          </a:p>
        </p:txBody>
      </p:sp>
      <p:graphicFrame>
        <p:nvGraphicFramePr>
          <p:cNvPr id="7" name="Таблица 6"/>
          <p:cNvGraphicFramePr>
            <a:graphicFrameLocks noGrp="1"/>
          </p:cNvGraphicFramePr>
          <p:nvPr/>
        </p:nvGraphicFramePr>
        <p:xfrm>
          <a:off x="164110" y="776448"/>
          <a:ext cx="8837046" cy="4189588"/>
        </p:xfrm>
        <a:graphic>
          <a:graphicData uri="http://schemas.openxmlformats.org/drawingml/2006/table">
            <a:tbl>
              <a:tblPr/>
              <a:tblGrid>
                <a:gridCol w="1120302">
                  <a:extLst>
                    <a:ext uri="{9D8B030D-6E8A-4147-A177-3AD203B41FA5}">
                      <a16:colId xmlns:a16="http://schemas.microsoft.com/office/drawing/2014/main" xmlns="" val="20000"/>
                    </a:ext>
                  </a:extLst>
                </a:gridCol>
                <a:gridCol w="610759">
                  <a:extLst>
                    <a:ext uri="{9D8B030D-6E8A-4147-A177-3AD203B41FA5}">
                      <a16:colId xmlns:a16="http://schemas.microsoft.com/office/drawing/2014/main" xmlns="" val="20001"/>
                    </a:ext>
                  </a:extLst>
                </a:gridCol>
                <a:gridCol w="2523813">
                  <a:extLst>
                    <a:ext uri="{9D8B030D-6E8A-4147-A177-3AD203B41FA5}">
                      <a16:colId xmlns:a16="http://schemas.microsoft.com/office/drawing/2014/main" xmlns="" val="20002"/>
                    </a:ext>
                  </a:extLst>
                </a:gridCol>
                <a:gridCol w="2495047">
                  <a:extLst>
                    <a:ext uri="{9D8B030D-6E8A-4147-A177-3AD203B41FA5}">
                      <a16:colId xmlns:a16="http://schemas.microsoft.com/office/drawing/2014/main" xmlns="" val="20003"/>
                    </a:ext>
                  </a:extLst>
                </a:gridCol>
                <a:gridCol w="2087125">
                  <a:extLst>
                    <a:ext uri="{9D8B030D-6E8A-4147-A177-3AD203B41FA5}">
                      <a16:colId xmlns:a16="http://schemas.microsoft.com/office/drawing/2014/main" xmlns="" val="20004"/>
                    </a:ext>
                  </a:extLst>
                </a:gridCol>
              </a:tblGrid>
              <a:tr h="199280">
                <a:tc>
                  <a:txBody>
                    <a:bodyPr/>
                    <a:lstStyle/>
                    <a:p>
                      <a:pPr algn="ctr">
                        <a:spcAft>
                          <a:spcPts val="0"/>
                        </a:spcAft>
                      </a:pPr>
                      <a:r>
                        <a:rPr lang="kk-KZ" sz="900" b="1" i="1" kern="1200" dirty="0">
                          <a:solidFill>
                            <a:schemeClr val="accent5">
                              <a:lumMod val="75000"/>
                            </a:schemeClr>
                          </a:solidFill>
                          <a:latin typeface="Times New Roman" pitchFamily="18" charset="0"/>
                          <a:ea typeface="Calibri"/>
                          <a:cs typeface="Times New Roman" pitchFamily="18" charset="0"/>
                        </a:rPr>
                        <a:t>Бағдарламаның атауы: </a:t>
                      </a:r>
                      <a:endParaRPr lang="ru-RU" sz="900" dirty="0">
                        <a:solidFill>
                          <a:schemeClr val="accent5">
                            <a:lumMod val="75000"/>
                          </a:schemeClr>
                        </a:solidFill>
                        <a:latin typeface="Times New Roman" pitchFamily="18" charset="0"/>
                        <a:ea typeface="Calibri"/>
                        <a:cs typeface="Times New Roman" pitchFamily="18" charset="0"/>
                      </a:endParaRPr>
                    </a:p>
                  </a:txBody>
                  <a:tcPr marL="35226" marR="35226" marT="42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spcAft>
                          <a:spcPts val="0"/>
                        </a:spcAft>
                      </a:pPr>
                      <a:r>
                        <a:rPr lang="kk-KZ" sz="900">
                          <a:solidFill>
                            <a:schemeClr val="accent5">
                              <a:lumMod val="75000"/>
                            </a:schemeClr>
                          </a:solidFill>
                          <a:latin typeface="Times New Roman" pitchFamily="18" charset="0"/>
                          <a:ea typeface="Calibri"/>
                          <a:cs typeface="Times New Roman" pitchFamily="18" charset="0"/>
                        </a:rPr>
                        <a:t>«Smart мектеп» жобасының   «Е-библиотека» бағдарламасын</a:t>
                      </a:r>
                      <a:r>
                        <a:rPr lang="kk-KZ" sz="900" b="1">
                          <a:solidFill>
                            <a:schemeClr val="accent5">
                              <a:lumMod val="75000"/>
                            </a:schemeClr>
                          </a:solidFill>
                          <a:latin typeface="Times New Roman" pitchFamily="18" charset="0"/>
                          <a:ea typeface="Calibri"/>
                          <a:cs typeface="Times New Roman" pitchFamily="18" charset="0"/>
                        </a:rPr>
                        <a:t> </a:t>
                      </a:r>
                      <a:r>
                        <a:rPr lang="kk-KZ" sz="900" kern="1200">
                          <a:solidFill>
                            <a:schemeClr val="accent5">
                              <a:lumMod val="75000"/>
                            </a:schemeClr>
                          </a:solidFill>
                          <a:latin typeface="Times New Roman" pitchFamily="18" charset="0"/>
                          <a:ea typeface="Calibri"/>
                          <a:cs typeface="Times New Roman" pitchFamily="18" charset="0"/>
                        </a:rPr>
                        <a:t>ұйымдастыру.</a:t>
                      </a:r>
                      <a:endParaRPr lang="ru-RU" sz="900">
                        <a:solidFill>
                          <a:schemeClr val="accent5">
                            <a:lumMod val="75000"/>
                          </a:schemeClr>
                        </a:solidFill>
                        <a:latin typeface="Times New Roman" pitchFamily="18" charset="0"/>
                        <a:ea typeface="Calibri"/>
                        <a:cs typeface="Times New Roman" pitchFamily="18" charset="0"/>
                      </a:endParaRPr>
                    </a:p>
                  </a:txBody>
                  <a:tcPr marL="35226" marR="35226" marT="42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0"/>
                  </a:ext>
                </a:extLst>
              </a:tr>
              <a:tr h="296339">
                <a:tc>
                  <a:txBody>
                    <a:bodyPr/>
                    <a:lstStyle/>
                    <a:p>
                      <a:pPr algn="ctr">
                        <a:spcAft>
                          <a:spcPts val="0"/>
                        </a:spcAft>
                      </a:pPr>
                      <a:r>
                        <a:rPr lang="ru-RU" sz="900" b="1" i="1" dirty="0" err="1">
                          <a:solidFill>
                            <a:schemeClr val="accent5">
                              <a:lumMod val="75000"/>
                            </a:schemeClr>
                          </a:solidFill>
                          <a:latin typeface="Times New Roman" pitchFamily="18" charset="0"/>
                          <a:ea typeface="Calibri"/>
                          <a:cs typeface="Times New Roman" pitchFamily="18" charset="0"/>
                        </a:rPr>
                        <a:t>Сипаттама</a:t>
                      </a:r>
                      <a:r>
                        <a:rPr lang="ru-RU" sz="900" b="1" i="1" dirty="0">
                          <a:solidFill>
                            <a:schemeClr val="accent5">
                              <a:lumMod val="75000"/>
                            </a:schemeClr>
                          </a:solidFill>
                          <a:latin typeface="Times New Roman" pitchFamily="18" charset="0"/>
                          <a:ea typeface="Calibri"/>
                          <a:cs typeface="Times New Roman" pitchFamily="18" charset="0"/>
                        </a:rPr>
                        <a:t>:</a:t>
                      </a:r>
                      <a:endParaRPr lang="ru-RU" sz="900" dirty="0">
                        <a:solidFill>
                          <a:schemeClr val="accent5">
                            <a:lumMod val="75000"/>
                          </a:schemeClr>
                        </a:solidFill>
                        <a:latin typeface="Times New Roman" pitchFamily="18" charset="0"/>
                        <a:ea typeface="Calibri"/>
                        <a:cs typeface="Times New Roman" pitchFamily="18" charset="0"/>
                      </a:endParaRPr>
                    </a:p>
                  </a:txBody>
                  <a:tcPr marL="35226" marR="35226" marT="42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spcAft>
                          <a:spcPts val="0"/>
                        </a:spcAft>
                      </a:pPr>
                      <a:r>
                        <a:rPr lang="kk-KZ" sz="900" kern="1200" dirty="0">
                          <a:solidFill>
                            <a:schemeClr val="accent5">
                              <a:lumMod val="75000"/>
                            </a:schemeClr>
                          </a:solidFill>
                          <a:latin typeface="Times New Roman" pitchFamily="18" charset="0"/>
                          <a:ea typeface="Calibri"/>
                          <a:cs typeface="Times New Roman" pitchFamily="18" charset="0"/>
                        </a:rPr>
                        <a:t>1. </a:t>
                      </a:r>
                      <a:r>
                        <a:rPr lang="kk-KZ" sz="900" dirty="0">
                          <a:solidFill>
                            <a:schemeClr val="accent5">
                              <a:lumMod val="75000"/>
                            </a:schemeClr>
                          </a:solidFill>
                          <a:latin typeface="Times New Roman" pitchFamily="18" charset="0"/>
                          <a:ea typeface="WenQuanYi Zen Hei"/>
                          <a:cs typeface="Times New Roman" pitchFamily="18" charset="0"/>
                        </a:rPr>
                        <a:t>Е-Кітапхана — кітапханалық қорды есепке алу және кітаптарды беру/қайтаруді жеделдету модулі. Мектеп оқушылары мен қызметкерлерге RFID-карталар беріледі, осы карталармен жоғарыда сипатталған модульдерде қызметтерді қолдануға болады, мысалы, кітаптарды алу және қайтару;</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35226" marR="35226" marT="42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1"/>
                  </a:ext>
                </a:extLst>
              </a:tr>
              <a:tr h="103458">
                <a:tc rowSpan="2">
                  <a:txBody>
                    <a:bodyPr/>
                    <a:lstStyle/>
                    <a:p>
                      <a:pPr algn="ctr">
                        <a:spcAft>
                          <a:spcPts val="0"/>
                        </a:spcAft>
                      </a:pPr>
                      <a:r>
                        <a:rPr lang="ru-RU" sz="900" b="1" i="1">
                          <a:solidFill>
                            <a:schemeClr val="accent5">
                              <a:lumMod val="75000"/>
                            </a:schemeClr>
                          </a:solidFill>
                          <a:latin typeface="Times New Roman" pitchFamily="18" charset="0"/>
                          <a:ea typeface="Calibri"/>
                          <a:cs typeface="Times New Roman" pitchFamily="18" charset="0"/>
                        </a:rPr>
                        <a:t>Жұмыстар тізімі:</a:t>
                      </a:r>
                      <a:endParaRPr lang="ru-RU" sz="900">
                        <a:solidFill>
                          <a:schemeClr val="accent5">
                            <a:lumMod val="75000"/>
                          </a:schemeClr>
                        </a:solidFill>
                        <a:latin typeface="Times New Roman" pitchFamily="18" charset="0"/>
                        <a:ea typeface="Calibri"/>
                        <a:cs typeface="Times New Roman" pitchFamily="18" charset="0"/>
                      </a:endParaRPr>
                    </a:p>
                  </a:txBody>
                  <a:tcPr marL="35226" marR="35226" marT="42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900" b="1" kern="1200">
                          <a:solidFill>
                            <a:schemeClr val="accent5">
                              <a:lumMod val="75000"/>
                            </a:schemeClr>
                          </a:solidFill>
                          <a:latin typeface="Times New Roman" pitchFamily="18" charset="0"/>
                          <a:ea typeface="Calibri"/>
                          <a:cs typeface="Times New Roman" pitchFamily="18" charset="0"/>
                        </a:rPr>
                        <a:t>№</a:t>
                      </a:r>
                      <a:endParaRPr lang="ru-RU" sz="900">
                        <a:solidFill>
                          <a:schemeClr val="accent5">
                            <a:lumMod val="75000"/>
                          </a:schemeClr>
                        </a:solidFill>
                        <a:latin typeface="Times New Roman" pitchFamily="18" charset="0"/>
                        <a:ea typeface="Calibri"/>
                        <a:cs typeface="Times New Roman" pitchFamily="18" charset="0"/>
                      </a:endParaRPr>
                    </a:p>
                  </a:txBody>
                  <a:tcPr marL="35226" marR="35226" marT="42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900" b="1" kern="1200" dirty="0">
                          <a:solidFill>
                            <a:schemeClr val="accent5">
                              <a:lumMod val="75000"/>
                            </a:schemeClr>
                          </a:solidFill>
                          <a:latin typeface="Times New Roman" pitchFamily="18" charset="0"/>
                          <a:ea typeface="Calibri"/>
                          <a:cs typeface="Times New Roman" pitchFamily="18" charset="0"/>
                        </a:rPr>
                        <a:t>        Атауы</a:t>
                      </a:r>
                      <a:endParaRPr lang="ru-RU" sz="900" dirty="0">
                        <a:solidFill>
                          <a:schemeClr val="accent5">
                            <a:lumMod val="75000"/>
                          </a:schemeClr>
                        </a:solidFill>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900" b="1">
                          <a:solidFill>
                            <a:schemeClr val="accent5">
                              <a:lumMod val="75000"/>
                            </a:schemeClr>
                          </a:solidFill>
                          <a:latin typeface="Times New Roman" pitchFamily="18" charset="0"/>
                          <a:ea typeface="Calibri"/>
                          <a:cs typeface="Times New Roman" pitchFamily="18" charset="0"/>
                        </a:rPr>
                        <a:t>         </a:t>
                      </a:r>
                      <a:r>
                        <a:rPr lang="ru-RU" sz="900" b="1">
                          <a:solidFill>
                            <a:schemeClr val="accent5">
                              <a:lumMod val="75000"/>
                            </a:schemeClr>
                          </a:solidFill>
                          <a:latin typeface="Times New Roman" pitchFamily="18" charset="0"/>
                          <a:ea typeface="Calibri"/>
                          <a:cs typeface="Times New Roman" pitchFamily="18" charset="0"/>
                        </a:rPr>
                        <a:t>Сипаттамасы</a:t>
                      </a:r>
                      <a:r>
                        <a:rPr lang="kk-KZ" sz="900" b="1">
                          <a:solidFill>
                            <a:schemeClr val="accent5">
                              <a:lumMod val="75000"/>
                            </a:schemeClr>
                          </a:solidFill>
                          <a:latin typeface="Times New Roman" pitchFamily="18" charset="0"/>
                          <a:ea typeface="Calibri"/>
                          <a:cs typeface="Times New Roman" pitchFamily="18" charset="0"/>
                        </a:rPr>
                        <a:t>:</a:t>
                      </a:r>
                      <a:endParaRPr lang="ru-RU" sz="900">
                        <a:solidFill>
                          <a:schemeClr val="accent5">
                            <a:lumMod val="75000"/>
                          </a:schemeClr>
                        </a:solidFill>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xmlns="" val="10002"/>
                  </a:ext>
                </a:extLst>
              </a:tr>
              <a:tr h="604553">
                <a:tc vMerge="1">
                  <a:txBody>
                    <a:bodyPr/>
                    <a:lstStyle/>
                    <a:p>
                      <a:endParaRPr lang="ru-RU"/>
                    </a:p>
                  </a:txBody>
                  <a:tcPr/>
                </a:tc>
                <a:tc>
                  <a:txBody>
                    <a:bodyPr/>
                    <a:lstStyle/>
                    <a:p>
                      <a:pPr algn="ctr"/>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900" dirty="0">
                          <a:solidFill>
                            <a:schemeClr val="accent5">
                              <a:lumMod val="75000"/>
                            </a:schemeClr>
                          </a:solidFill>
                          <a:latin typeface="Times New Roman" pitchFamily="18" charset="0"/>
                          <a:ea typeface="Calibri"/>
                          <a:cs typeface="Times New Roman" pitchFamily="18" charset="0"/>
                        </a:rPr>
                        <a:t>   </a:t>
                      </a:r>
                      <a:r>
                        <a:rPr lang="ru-RU" sz="900" dirty="0" err="1">
                          <a:solidFill>
                            <a:schemeClr val="accent5">
                              <a:lumMod val="75000"/>
                            </a:schemeClr>
                          </a:solidFill>
                          <a:latin typeface="Times New Roman" pitchFamily="18" charset="0"/>
                          <a:ea typeface="Calibri"/>
                          <a:cs typeface="Times New Roman" pitchFamily="18" charset="0"/>
                        </a:rPr>
                        <a:t>Е-Кітапхана</a:t>
                      </a:r>
                      <a:endParaRPr lang="ru-RU" sz="900" dirty="0">
                        <a:solidFill>
                          <a:schemeClr val="accent5">
                            <a:lumMod val="75000"/>
                          </a:schemeClr>
                        </a:solidFill>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kk-KZ" sz="900" dirty="0">
                          <a:solidFill>
                            <a:schemeClr val="accent5">
                              <a:lumMod val="75000"/>
                            </a:schemeClr>
                          </a:solidFill>
                          <a:latin typeface="Times New Roman" pitchFamily="18" charset="0"/>
                          <a:ea typeface="Calibri"/>
                          <a:cs typeface="Times New Roman" pitchFamily="18" charset="0"/>
                        </a:rPr>
                        <a:t> Компьютер беріледі, осы компьютерге  GNU/Linux тұқымдас операциялық  </a:t>
                      </a:r>
                      <a:endParaRPr lang="ru-RU" sz="900" dirty="0">
                        <a:solidFill>
                          <a:schemeClr val="accent5">
                            <a:lumMod val="75000"/>
                          </a:schemeClr>
                        </a:solidFill>
                        <a:latin typeface="Times New Roman" pitchFamily="18" charset="0"/>
                        <a:ea typeface="Calibri"/>
                        <a:cs typeface="Times New Roman" pitchFamily="18" charset="0"/>
                      </a:endParaRPr>
                    </a:p>
                    <a:p>
                      <a:pPr algn="ctr">
                        <a:spcAft>
                          <a:spcPts val="0"/>
                        </a:spcAft>
                      </a:pPr>
                      <a:r>
                        <a:rPr lang="kk-KZ" sz="900" dirty="0">
                          <a:solidFill>
                            <a:schemeClr val="accent5">
                              <a:lumMod val="75000"/>
                            </a:schemeClr>
                          </a:solidFill>
                          <a:latin typeface="Times New Roman" pitchFamily="18" charset="0"/>
                          <a:ea typeface="Calibri"/>
                          <a:cs typeface="Times New Roman" pitchFamily="18" charset="0"/>
                        </a:rPr>
                        <a:t> жүйе орнатылады, перифериялық жабдықтар қосылады. Оқушылар мен   </a:t>
                      </a:r>
                      <a:endParaRPr lang="ru-RU" sz="900" dirty="0">
                        <a:solidFill>
                          <a:schemeClr val="accent5">
                            <a:lumMod val="75000"/>
                          </a:schemeClr>
                        </a:solidFill>
                        <a:latin typeface="Times New Roman" pitchFamily="18" charset="0"/>
                        <a:ea typeface="Calibri"/>
                        <a:cs typeface="Times New Roman" pitchFamily="18" charset="0"/>
                      </a:endParaRPr>
                    </a:p>
                    <a:p>
                      <a:pPr algn="ctr">
                        <a:spcAft>
                          <a:spcPts val="0"/>
                        </a:spcAft>
                      </a:pPr>
                      <a:r>
                        <a:rPr lang="kk-KZ" sz="900" dirty="0">
                          <a:solidFill>
                            <a:schemeClr val="accent5">
                              <a:lumMod val="75000"/>
                            </a:schemeClr>
                          </a:solidFill>
                          <a:latin typeface="Times New Roman" pitchFamily="18" charset="0"/>
                          <a:ea typeface="Calibri"/>
                          <a:cs typeface="Times New Roman" pitchFamily="18" charset="0"/>
                        </a:rPr>
                        <a:t> қызметкерлерге  RFID-карталар беріледі, бұл карталарда  қызметкерлер мен </a:t>
                      </a:r>
                      <a:endParaRPr lang="ru-RU" sz="900" dirty="0">
                        <a:solidFill>
                          <a:schemeClr val="accent5">
                            <a:lumMod val="75000"/>
                          </a:schemeClr>
                        </a:solidFill>
                        <a:latin typeface="Times New Roman" pitchFamily="18" charset="0"/>
                        <a:ea typeface="Calibri"/>
                        <a:cs typeface="Times New Roman" pitchFamily="18" charset="0"/>
                      </a:endParaRPr>
                    </a:p>
                    <a:p>
                      <a:pPr algn="ctr">
                        <a:spcAft>
                          <a:spcPts val="0"/>
                        </a:spcAft>
                      </a:pPr>
                      <a:r>
                        <a:rPr lang="kk-KZ" sz="900" dirty="0">
                          <a:solidFill>
                            <a:schemeClr val="accent5">
                              <a:lumMod val="75000"/>
                            </a:schemeClr>
                          </a:solidFill>
                          <a:latin typeface="Times New Roman" pitchFamily="18" charset="0"/>
                          <a:ea typeface="Calibri"/>
                          <a:cs typeface="Times New Roman" pitchFamily="18" charset="0"/>
                        </a:rPr>
                        <a:t> оқушылар туралы ақпарат жазылған.</a:t>
                      </a:r>
                      <a:endParaRPr lang="ru-RU" sz="900" dirty="0">
                        <a:solidFill>
                          <a:schemeClr val="accent5">
                            <a:lumMod val="75000"/>
                          </a:schemeClr>
                        </a:solidFill>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xmlns="" val="10003"/>
                  </a:ext>
                </a:extLst>
              </a:tr>
              <a:tr h="103324">
                <a:tc rowSpan="16">
                  <a:txBody>
                    <a:bodyPr/>
                    <a:lstStyle/>
                    <a:p>
                      <a:pPr algn="just">
                        <a:spcAft>
                          <a:spcPts val="0"/>
                        </a:spcAft>
                      </a:pPr>
                      <a:r>
                        <a:rPr lang="ru-RU" sz="900" b="1" i="1">
                          <a:solidFill>
                            <a:schemeClr val="accent5">
                              <a:lumMod val="75000"/>
                            </a:schemeClr>
                          </a:solidFill>
                          <a:latin typeface="Times New Roman" pitchFamily="18" charset="0"/>
                          <a:ea typeface="Calibri"/>
                          <a:cs typeface="Times New Roman" pitchFamily="18" charset="0"/>
                        </a:rPr>
                        <a:t>Жабдықтар мен жұмыстардың тізімі:</a:t>
                      </a:r>
                      <a:endParaRPr lang="ru-RU" sz="900">
                        <a:solidFill>
                          <a:schemeClr val="accent5">
                            <a:lumMod val="75000"/>
                          </a:schemeClr>
                        </a:solidFill>
                        <a:latin typeface="Times New Roman" pitchFamily="18" charset="0"/>
                        <a:ea typeface="Calibri"/>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900" b="1" kern="1200">
                          <a:solidFill>
                            <a:schemeClr val="accent5">
                              <a:lumMod val="75000"/>
                            </a:schemeClr>
                          </a:solidFill>
                          <a:latin typeface="Times New Roman" pitchFamily="18" charset="0"/>
                          <a:ea typeface="Calibri"/>
                          <a:cs typeface="Times New Roman" pitchFamily="18" charset="0"/>
                        </a:rPr>
                        <a:t>№</a:t>
                      </a:r>
                      <a:endParaRPr lang="ru-RU" sz="900">
                        <a:solidFill>
                          <a:schemeClr val="accent5">
                            <a:lumMod val="75000"/>
                          </a:schemeClr>
                        </a:solidFill>
                        <a:latin typeface="Times New Roman" pitchFamily="18" charset="0"/>
                        <a:ea typeface="Calibri"/>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b="1" kern="1200">
                          <a:solidFill>
                            <a:schemeClr val="accent5">
                              <a:lumMod val="75000"/>
                            </a:schemeClr>
                          </a:solidFill>
                          <a:latin typeface="Times New Roman" pitchFamily="18" charset="0"/>
                          <a:ea typeface="Calibri"/>
                          <a:cs typeface="Times New Roman" pitchFamily="18" charset="0"/>
                        </a:rPr>
                        <a:t>         Атауы</a:t>
                      </a:r>
                      <a:endParaRPr lang="ru-RU" sz="900">
                        <a:solidFill>
                          <a:schemeClr val="accent5">
                            <a:lumMod val="75000"/>
                          </a:schemeClr>
                        </a:solidFill>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b="1">
                          <a:solidFill>
                            <a:schemeClr val="accent5">
                              <a:lumMod val="75000"/>
                            </a:schemeClr>
                          </a:solidFill>
                          <a:latin typeface="Times New Roman" pitchFamily="18" charset="0"/>
                          <a:ea typeface="Calibri"/>
                          <a:cs typeface="Times New Roman" pitchFamily="18" charset="0"/>
                        </a:rPr>
                        <a:t>           </a:t>
                      </a:r>
                      <a:r>
                        <a:rPr lang="ru-RU" sz="900" b="1">
                          <a:solidFill>
                            <a:schemeClr val="accent5">
                              <a:lumMod val="75000"/>
                            </a:schemeClr>
                          </a:solidFill>
                          <a:latin typeface="Times New Roman" pitchFamily="18" charset="0"/>
                          <a:ea typeface="Calibri"/>
                          <a:cs typeface="Times New Roman" pitchFamily="18" charset="0"/>
                        </a:rPr>
                        <a:t>С</a:t>
                      </a:r>
                      <a:r>
                        <a:rPr lang="kk-KZ" sz="900" b="1">
                          <a:solidFill>
                            <a:schemeClr val="accent5">
                              <a:lumMod val="75000"/>
                            </a:schemeClr>
                          </a:solidFill>
                          <a:latin typeface="Times New Roman" pitchFamily="18" charset="0"/>
                          <a:ea typeface="Calibri"/>
                          <a:cs typeface="Times New Roman" pitchFamily="18" charset="0"/>
                        </a:rPr>
                        <a:t>ан</a:t>
                      </a:r>
                      <a:r>
                        <a:rPr lang="ru-RU" sz="900" b="1">
                          <a:solidFill>
                            <a:schemeClr val="accent5">
                              <a:lumMod val="75000"/>
                            </a:schemeClr>
                          </a:solidFill>
                          <a:latin typeface="Times New Roman" pitchFamily="18" charset="0"/>
                          <a:ea typeface="Calibri"/>
                          <a:cs typeface="Times New Roman" pitchFamily="18" charset="0"/>
                        </a:rPr>
                        <a:t>ы</a:t>
                      </a:r>
                      <a:r>
                        <a:rPr lang="kk-KZ" sz="900" b="1">
                          <a:solidFill>
                            <a:schemeClr val="accent5">
                              <a:lumMod val="75000"/>
                            </a:schemeClr>
                          </a:solidFill>
                          <a:latin typeface="Times New Roman" pitchFamily="18" charset="0"/>
                          <a:ea typeface="Calibri"/>
                          <a:cs typeface="Times New Roman" pitchFamily="18" charset="0"/>
                        </a:rPr>
                        <a:t>:</a:t>
                      </a:r>
                      <a:endParaRPr lang="ru-RU" sz="900">
                        <a:solidFill>
                          <a:schemeClr val="accent5">
                            <a:lumMod val="75000"/>
                          </a:schemeClr>
                        </a:solidFill>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900">
                        <a:solidFill>
                          <a:schemeClr val="accent5">
                            <a:lumMod val="75000"/>
                          </a:schemeClr>
                        </a:solidFill>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03324">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Е-Кітапхана</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03324">
                <a:tc vMerge="1">
                  <a:txBody>
                    <a:bodyPr/>
                    <a:lstStyle/>
                    <a:p>
                      <a:endParaRPr lang="ru-RU"/>
                    </a:p>
                  </a:txBody>
                  <a:tcPr/>
                </a:tc>
                <a:tc>
                  <a:txBody>
                    <a:bodyPr/>
                    <a:lstStyle/>
                    <a:p>
                      <a:pPr algn="ctr">
                        <a:spcAft>
                          <a:spcPts val="0"/>
                        </a:spcAft>
                      </a:pPr>
                      <a:r>
                        <a:rPr lang="kk-KZ" sz="900" kern="1200">
                          <a:solidFill>
                            <a:schemeClr val="accent5">
                              <a:lumMod val="75000"/>
                            </a:schemeClr>
                          </a:solidFill>
                          <a:latin typeface="Times New Roman" pitchFamily="18" charset="0"/>
                          <a:ea typeface="Calibri"/>
                          <a:cs typeface="Times New Roman" pitchFamily="18" charset="0"/>
                        </a:rPr>
                        <a:t>1</a:t>
                      </a:r>
                      <a:endParaRPr lang="ru-RU" sz="900">
                        <a:solidFill>
                          <a:schemeClr val="accent5">
                            <a:lumMod val="75000"/>
                          </a:schemeClr>
                        </a:solidFill>
                        <a:latin typeface="Times New Roman" pitchFamily="18" charset="0"/>
                        <a:ea typeface="Calibri"/>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Бағдарламалық модулі</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a:t>
                      </a:r>
                      <a:r>
                        <a:rPr lang="ru-RU" sz="900">
                          <a:solidFill>
                            <a:schemeClr val="accent5">
                              <a:lumMod val="75000"/>
                            </a:schemeClr>
                          </a:solidFill>
                          <a:latin typeface="Times New Roman" pitchFamily="18" charset="0"/>
                          <a:ea typeface="WenQuanYi Zen Hei"/>
                          <a:cs typeface="Times New Roman"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72730">
                <a:tc vMerge="1">
                  <a:txBody>
                    <a:bodyPr/>
                    <a:lstStyle/>
                    <a:p>
                      <a:endParaRPr lang="ru-RU"/>
                    </a:p>
                  </a:txBody>
                  <a:tcPr/>
                </a:tc>
                <a:tc>
                  <a:txBody>
                    <a:bodyPr/>
                    <a:lstStyle/>
                    <a:p>
                      <a:pPr algn="ctr">
                        <a:spcAft>
                          <a:spcPts val="0"/>
                        </a:spcAft>
                      </a:pPr>
                      <a:r>
                        <a:rPr lang="kk-KZ" sz="900" kern="1200">
                          <a:solidFill>
                            <a:schemeClr val="accent5">
                              <a:lumMod val="75000"/>
                            </a:schemeClr>
                          </a:solidFill>
                          <a:latin typeface="Times New Roman" pitchFamily="18" charset="0"/>
                          <a:ea typeface="Calibri"/>
                          <a:cs typeface="Times New Roman" pitchFamily="18" charset="0"/>
                        </a:rPr>
                        <a:t>2</a:t>
                      </a:r>
                      <a:endParaRPr lang="ru-RU" sz="900">
                        <a:solidFill>
                          <a:schemeClr val="accent5">
                            <a:lumMod val="75000"/>
                          </a:schemeClr>
                        </a:solidFill>
                        <a:latin typeface="Times New Roman" pitchFamily="18" charset="0"/>
                        <a:ea typeface="Calibri"/>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Карталарды</a:t>
                      </a:r>
                      <a:r>
                        <a:rPr lang="ru-RU"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анықтау құрылғы</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a:t>
                      </a:r>
                      <a:r>
                        <a:rPr lang="ru-RU" sz="900">
                          <a:solidFill>
                            <a:schemeClr val="accent5">
                              <a:lumMod val="75000"/>
                            </a:schemeClr>
                          </a:solidFill>
                          <a:latin typeface="Times New Roman" pitchFamily="18" charset="0"/>
                          <a:ea typeface="WenQuanYi Zen Hei"/>
                          <a:cs typeface="Times New Roman"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03324">
                <a:tc vMerge="1">
                  <a:txBody>
                    <a:bodyPr/>
                    <a:lstStyle/>
                    <a:p>
                      <a:endParaRPr lang="ru-RU"/>
                    </a:p>
                  </a:txBody>
                  <a:tcPr/>
                </a:tc>
                <a:tc>
                  <a:txBody>
                    <a:bodyPr/>
                    <a:lstStyle/>
                    <a:p>
                      <a:pPr algn="ctr">
                        <a:spcAft>
                          <a:spcPts val="0"/>
                        </a:spcAft>
                      </a:pPr>
                      <a:r>
                        <a:rPr lang="kk-KZ" sz="900" kern="1200">
                          <a:solidFill>
                            <a:schemeClr val="accent5">
                              <a:lumMod val="75000"/>
                            </a:schemeClr>
                          </a:solidFill>
                          <a:latin typeface="Times New Roman" pitchFamily="18" charset="0"/>
                          <a:ea typeface="Calibri"/>
                          <a:cs typeface="Times New Roman" pitchFamily="18" charset="0"/>
                        </a:rPr>
                        <a:t>3</a:t>
                      </a:r>
                      <a:endParaRPr lang="ru-RU" sz="900">
                        <a:solidFill>
                          <a:schemeClr val="accent5">
                            <a:lumMod val="75000"/>
                          </a:schemeClr>
                        </a:solidFill>
                        <a:latin typeface="Times New Roman" pitchFamily="18" charset="0"/>
                        <a:ea typeface="Calibri"/>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Штрих-кодтар</a:t>
                      </a:r>
                      <a:r>
                        <a:rPr lang="ru-RU"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сканері</a:t>
                      </a:r>
                      <a:r>
                        <a:rPr lang="ru-RU" sz="900" dirty="0">
                          <a:solidFill>
                            <a:schemeClr val="accent5">
                              <a:lumMod val="75000"/>
                            </a:schemeClr>
                          </a:solidFill>
                          <a:latin typeface="Times New Roman" pitchFamily="18" charset="0"/>
                          <a:ea typeface="WenQuanYi Zen Hei"/>
                          <a:cs typeface="Times New Roman"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a:t>
                      </a:r>
                      <a:r>
                        <a:rPr lang="ru-RU" sz="900">
                          <a:solidFill>
                            <a:schemeClr val="accent5">
                              <a:lumMod val="75000"/>
                            </a:schemeClr>
                          </a:solidFill>
                          <a:latin typeface="Times New Roman" pitchFamily="18" charset="0"/>
                          <a:ea typeface="WenQuanYi Zen Hei"/>
                          <a:cs typeface="Times New Roman"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96221">
                <a:tc vMerge="1">
                  <a:txBody>
                    <a:bodyPr/>
                    <a:lstStyle/>
                    <a:p>
                      <a:endParaRPr lang="ru-RU"/>
                    </a:p>
                  </a:txBody>
                  <a:tcPr/>
                </a:tc>
                <a:tc>
                  <a:txBody>
                    <a:bodyPr/>
                    <a:lstStyle/>
                    <a:p>
                      <a:pPr algn="ctr">
                        <a:spcAft>
                          <a:spcPts val="0"/>
                        </a:spcAft>
                      </a:pPr>
                      <a:r>
                        <a:rPr lang="kk-KZ" sz="900" kern="1200" dirty="0">
                          <a:solidFill>
                            <a:schemeClr val="accent5">
                              <a:lumMod val="75000"/>
                            </a:schemeClr>
                          </a:solidFill>
                          <a:latin typeface="Times New Roman" pitchFamily="18" charset="0"/>
                          <a:ea typeface="Calibri"/>
                          <a:cs typeface="Times New Roman" pitchFamily="18" charset="0"/>
                        </a:rPr>
                        <a:t>4</a:t>
                      </a:r>
                      <a:endParaRPr lang="ru-RU" sz="900" dirty="0">
                        <a:solidFill>
                          <a:schemeClr val="accent5">
                            <a:lumMod val="75000"/>
                          </a:schemeClr>
                        </a:solidFill>
                        <a:latin typeface="Times New Roman" pitchFamily="18" charset="0"/>
                        <a:ea typeface="Calibri"/>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Жинақталған </a:t>
                      </a:r>
                      <a:r>
                        <a:rPr lang="ru-RU" sz="900" dirty="0">
                          <a:solidFill>
                            <a:schemeClr val="accent5">
                              <a:lumMod val="75000"/>
                            </a:schemeClr>
                          </a:solidFill>
                          <a:latin typeface="Times New Roman" pitchFamily="18" charset="0"/>
                          <a:ea typeface="WenQuanYi Zen Hei"/>
                          <a:cs typeface="Times New Roman" pitchFamily="18" charset="0"/>
                        </a:rPr>
                        <a:t>компьютер</a:t>
                      </a:r>
                      <a:r>
                        <a:rPr lang="kk-KZ" sz="900" dirty="0">
                          <a:solidFill>
                            <a:schemeClr val="accent5">
                              <a:lumMod val="75000"/>
                            </a:schemeClr>
                          </a:solidFill>
                          <a:latin typeface="Times New Roman" pitchFamily="18" charset="0"/>
                          <a:ea typeface="WenQuanYi Zen Hei"/>
                          <a:cs typeface="Times New Roman" pitchFamily="18" charset="0"/>
                        </a:rPr>
                        <a:t>  </a:t>
                      </a:r>
                      <a:endParaRPr lang="ru-RU" sz="900" dirty="0">
                        <a:solidFill>
                          <a:schemeClr val="accent5">
                            <a:lumMod val="75000"/>
                          </a:schemeClr>
                        </a:solidFill>
                        <a:latin typeface="Times New Roman" pitchFamily="18" charset="0"/>
                        <a:ea typeface="WenQuanYi Zen Hei"/>
                        <a:cs typeface="Times New Roman" pitchFamily="18" charset="0"/>
                      </a:endParaRPr>
                    </a:p>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немесе </a:t>
                      </a:r>
                      <a:r>
                        <a:rPr lang="ru-RU" sz="900" dirty="0">
                          <a:solidFill>
                            <a:schemeClr val="accent5">
                              <a:lumMod val="75000"/>
                            </a:schemeClr>
                          </a:solidFill>
                          <a:latin typeface="Times New Roman" pitchFamily="18" charset="0"/>
                          <a:ea typeface="WenQuanYi Zen Hei"/>
                          <a:cs typeface="Times New Roman" pitchFamily="18" charset="0"/>
                        </a:rPr>
                        <a:t> ноутбук</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a:t>
                      </a:r>
                      <a:r>
                        <a:rPr lang="ru-RU" sz="900">
                          <a:solidFill>
                            <a:schemeClr val="accent5">
                              <a:lumMod val="75000"/>
                            </a:schemeClr>
                          </a:solidFill>
                          <a:latin typeface="Times New Roman" pitchFamily="18" charset="0"/>
                          <a:ea typeface="WenQuanYi Zen Hei"/>
                          <a:cs typeface="Times New Roman"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03324">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dirty="0">
                          <a:solidFill>
                            <a:schemeClr val="accent5">
                              <a:lumMod val="75000"/>
                            </a:schemeClr>
                          </a:solidFill>
                          <a:latin typeface="Times New Roman" pitchFamily="18" charset="0"/>
                          <a:ea typeface="WenQuanYi Zen Hei"/>
                          <a:cs typeface="Times New Roman" pitchFamily="18" charset="0"/>
                        </a:rPr>
                        <a:t>  Сервер</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72730">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dirty="0">
                          <a:solidFill>
                            <a:schemeClr val="accent5">
                              <a:lumMod val="75000"/>
                            </a:schemeClr>
                          </a:solidFill>
                          <a:latin typeface="Times New Roman" pitchFamily="18" charset="0"/>
                          <a:ea typeface="WenQuanYi Zen Hei"/>
                          <a:cs typeface="Times New Roman" pitchFamily="18" charset="0"/>
                        </a:rPr>
                        <a:t>  Сервер </a:t>
                      </a:r>
                      <a:r>
                        <a:rPr lang="ru-RU" sz="900" dirty="0" err="1">
                          <a:solidFill>
                            <a:schemeClr val="accent5">
                              <a:lumMod val="75000"/>
                            </a:schemeClr>
                          </a:solidFill>
                          <a:latin typeface="Times New Roman" pitchFamily="18" charset="0"/>
                          <a:ea typeface="WenQuanYi Zen Hei"/>
                          <a:cs typeface="Times New Roman" pitchFamily="18" charset="0"/>
                        </a:rPr>
                        <a:t>бағдарламалық жасақтама</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a:t>
                      </a:r>
                      <a:r>
                        <a:rPr lang="ru-RU" sz="900">
                          <a:solidFill>
                            <a:schemeClr val="accent5">
                              <a:lumMod val="75000"/>
                            </a:schemeClr>
                          </a:solidFill>
                          <a:latin typeface="Times New Roman" pitchFamily="18" charset="0"/>
                          <a:ea typeface="WenQuanYi Zen Hei"/>
                          <a:cs typeface="Times New Roman"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03324">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Басқа жұмыстар</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96221">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Серверді</a:t>
                      </a:r>
                      <a:r>
                        <a:rPr lang="ru-RU"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және операциялық жүйені күйге келтіру</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a:t>
                      </a:r>
                      <a:r>
                        <a:rPr lang="ru-RU" sz="900">
                          <a:solidFill>
                            <a:schemeClr val="accent5">
                              <a:lumMod val="75000"/>
                            </a:schemeClr>
                          </a:solidFill>
                          <a:latin typeface="Times New Roman" pitchFamily="18" charset="0"/>
                          <a:ea typeface="WenQuanYi Zen Hei"/>
                          <a:cs typeface="Times New Roman"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94123">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Окушылар</a:t>
                      </a:r>
                      <a:r>
                        <a:rPr lang="ru-RU" sz="900" dirty="0">
                          <a:solidFill>
                            <a:schemeClr val="accent5">
                              <a:lumMod val="75000"/>
                            </a:schemeClr>
                          </a:solidFill>
                          <a:latin typeface="Times New Roman" pitchFamily="18" charset="0"/>
                          <a:ea typeface="WenQuanYi Zen Hei"/>
                          <a:cs typeface="Times New Roman" pitchFamily="18" charset="0"/>
                        </a:rPr>
                        <a:t> мен </a:t>
                      </a:r>
                      <a:r>
                        <a:rPr lang="ru-RU" sz="900" dirty="0" err="1">
                          <a:solidFill>
                            <a:schemeClr val="accent5">
                              <a:lumMod val="75000"/>
                            </a:schemeClr>
                          </a:solidFill>
                          <a:latin typeface="Times New Roman" pitchFamily="18" charset="0"/>
                          <a:ea typeface="WenQuanYi Zen Hei"/>
                          <a:cs typeface="Times New Roman" pitchFamily="18" charset="0"/>
                        </a:rPr>
                        <a:t>қызметкерлер карталары</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500</a:t>
                      </a: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59095">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Оқушылар мен қызметкерлердің дерекқорды    </a:t>
                      </a:r>
                    </a:p>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қалыптастыру</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a:t>
                      </a:r>
                      <a:r>
                        <a:rPr lang="ru-RU" sz="900">
                          <a:solidFill>
                            <a:schemeClr val="accent5">
                              <a:lumMod val="75000"/>
                            </a:schemeClr>
                          </a:solidFill>
                          <a:latin typeface="Times New Roman" pitchFamily="18" charset="0"/>
                          <a:ea typeface="WenQuanYi Zen Hei"/>
                          <a:cs typeface="Times New Roman" pitchFamily="18" charset="0"/>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194123">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Жүйеге техникалық қызмет көрсету</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12</a:t>
                      </a: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196221">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Кітапханалық қордың дерекқорды қалыптастыр</a:t>
                      </a:r>
                      <a:r>
                        <a:rPr lang="kk-KZ" sz="900" dirty="0">
                          <a:solidFill>
                            <a:schemeClr val="accent5">
                              <a:lumMod val="75000"/>
                            </a:schemeClr>
                          </a:solidFill>
                          <a:latin typeface="Times New Roman" pitchFamily="18" charset="0"/>
                          <a:ea typeface="WenQuanYi Zen Hei"/>
                          <a:cs typeface="Times New Roman" pitchFamily="18" charset="0"/>
                        </a:rPr>
                        <a:t>у</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2</a:t>
                      </a: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72730">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dirty="0">
                          <a:solidFill>
                            <a:schemeClr val="accent5">
                              <a:lumMod val="75000"/>
                            </a:schemeClr>
                          </a:solidFill>
                          <a:latin typeface="Times New Roman" pitchFamily="18" charset="0"/>
                          <a:ea typeface="WenQuanYi Zen Hei"/>
                          <a:cs typeface="Times New Roman" pitchFamily="18" charset="0"/>
                        </a:rPr>
                        <a:t>  Орталық сервер тобын сақтау</a:t>
                      </a: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1</a:t>
                      </a: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72730">
                <a:tc vMerge="1">
                  <a:txBody>
                    <a:bodyPr/>
                    <a:lstStyle/>
                    <a:p>
                      <a:endParaRPr lang="ru-RU"/>
                    </a:p>
                  </a:txBody>
                  <a:tcPr/>
                </a:tc>
                <a:tc>
                  <a:txBody>
                    <a:bodyPr/>
                    <a:lstStyle/>
                    <a:p>
                      <a:endParaRPr lang="ru-RU" sz="900">
                        <a:solidFill>
                          <a:schemeClr val="accent5">
                            <a:lumMod val="75000"/>
                          </a:schemeClr>
                        </a:solidFill>
                        <a:latin typeface="Times New Roman" pitchFamily="18" charset="0"/>
                        <a:ea typeface="Times New Roman"/>
                        <a:cs typeface="Times New Roman" pitchFamily="18" charset="0"/>
                      </a:endParaRPr>
                    </a:p>
                  </a:txBody>
                  <a:tcPr marL="35226" marR="35226" marT="42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900" dirty="0">
                          <a:solidFill>
                            <a:schemeClr val="accent5">
                              <a:lumMod val="75000"/>
                            </a:schemeClr>
                          </a:solidFill>
                          <a:latin typeface="Times New Roman" pitchFamily="18" charset="0"/>
                          <a:ea typeface="WenQuanYi Zen Hei"/>
                          <a:cs typeface="Times New Roman" pitchFamily="18" charset="0"/>
                        </a:rPr>
                        <a:t>  </a:t>
                      </a:r>
                      <a:r>
                        <a:rPr lang="ru-RU" sz="900" dirty="0" err="1">
                          <a:solidFill>
                            <a:schemeClr val="accent5">
                              <a:lumMod val="75000"/>
                            </a:schemeClr>
                          </a:solidFill>
                          <a:latin typeface="Times New Roman" pitchFamily="18" charset="0"/>
                          <a:ea typeface="WenQuanYi Zen Hei"/>
                          <a:cs typeface="Times New Roman" pitchFamily="18" charset="0"/>
                        </a:rPr>
                        <a:t>Оқыту </a:t>
                      </a:r>
                      <a:r>
                        <a:rPr lang="ru-RU" sz="900" dirty="0">
                          <a:solidFill>
                            <a:schemeClr val="accent5">
                              <a:lumMod val="75000"/>
                            </a:schemeClr>
                          </a:solidFill>
                          <a:latin typeface="Times New Roman" pitchFamily="18" charset="0"/>
                          <a:ea typeface="WenQuanYi Zen Hei"/>
                          <a:cs typeface="Times New Roman" pitchFamily="18" charset="0"/>
                        </a:rPr>
                        <a:t>мен консультация беру</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900">
                          <a:solidFill>
                            <a:schemeClr val="accent5">
                              <a:lumMod val="75000"/>
                            </a:schemeClr>
                          </a:solidFill>
                          <a:latin typeface="Times New Roman" pitchFamily="18" charset="0"/>
                          <a:ea typeface="WenQuanYi Zen Hei"/>
                          <a:cs typeface="Times New Roman" pitchFamily="18" charset="0"/>
                        </a:rPr>
                        <a:t>                   1</a:t>
                      </a:r>
                      <a:endParaRPr lang="ru-RU" sz="90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900" dirty="0">
                        <a:solidFill>
                          <a:schemeClr val="accent5">
                            <a:lumMod val="75000"/>
                          </a:schemeClr>
                        </a:solidFill>
                        <a:latin typeface="Times New Roman" pitchFamily="18" charset="0"/>
                        <a:ea typeface="WenQuanYi Zen He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9"/>
                  </a:ext>
                </a:extLst>
              </a:tr>
            </a:tbl>
          </a:graphicData>
        </a:graphic>
      </p:graphicFrame>
    </p:spTree>
    <p:extLst>
      <p:ext uri="{BB962C8B-B14F-4D97-AF65-F5344CB8AC3E}">
        <p14:creationId xmlns:p14="http://schemas.microsoft.com/office/powerpoint/2010/main" val="2629059134"/>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6340</TotalTime>
  <Words>1923</Words>
  <Application>Microsoft Office PowerPoint</Application>
  <PresentationFormat>Экран (16:9)</PresentationFormat>
  <Paragraphs>278</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                                                                                                                                                                                                                    2021-2025 жылдарға арналған білім беру ұйымдарының мектеп кітапханаларын дамытудың Жол картасы аясында  оқушылардың оқу сауаттылығын арттыру бағытындағы «Оқуға құштар мектеп»  ЖОБАСЫ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Департамент  научно-методологического сопровождения экспертизы и повышения квалификации экспертов</dc:title>
  <dc:creator>ПК-12</dc:creator>
  <cp:lastModifiedBy>HP</cp:lastModifiedBy>
  <cp:revision>467</cp:revision>
  <cp:lastPrinted>2020-10-15T05:46:27Z</cp:lastPrinted>
  <dcterms:created xsi:type="dcterms:W3CDTF">2020-06-05T09:45:35Z</dcterms:created>
  <dcterms:modified xsi:type="dcterms:W3CDTF">2022-09-22T09:22:25Z</dcterms:modified>
</cp:coreProperties>
</file>